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9"/>
  </p:notesMasterIdLst>
  <p:sldIdLst>
    <p:sldId id="256" r:id="rId2"/>
    <p:sldId id="261" r:id="rId3"/>
    <p:sldId id="262" r:id="rId4"/>
    <p:sldId id="258" r:id="rId5"/>
    <p:sldId id="257" r:id="rId6"/>
    <p:sldId id="259" r:id="rId7"/>
    <p:sldId id="260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olotskaia, Elena" initials="PE" lastIdx="5" clrIdx="0">
    <p:extLst>
      <p:ext uri="{19B8F6BF-5375-455C-9EA6-DF929625EA0E}">
        <p15:presenceInfo xmlns:p15="http://schemas.microsoft.com/office/powerpoint/2012/main" userId="S-1-5-21-1844237615-1659004503-1801674531-46320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81" d="100"/>
          <a:sy n="81" d="100"/>
        </p:scale>
        <p:origin x="16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1-08T16:43:21.795" idx="1">
    <p:pos x="1303" y="1065"/>
    <p:text>Remplacer l'image par un dessin avec les proportions similaires.</p:text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1-08T16:44:16.601" idx="4">
    <p:pos x="1272" y="1000"/>
    <p:text>Remplacer l'image par un dessin avec les proportions similaires.</p:text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1-08T16:44:23.041" idx="5">
    <p:pos x="1736" y="1246"/>
    <p:text>Remplacer l'image par un dessin avec les proportions similaires.</p:text>
    <p:extLst>
      <p:ext uri="{C676402C-5697-4E1C-873F-D02D1690AC5C}">
        <p15:threadingInfo xmlns:p15="http://schemas.microsoft.com/office/powerpoint/2012/main" timeZoneBias="30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861F3F-E4AC-4850-8DB5-3E25C541BBC8}" type="datetimeFigureOut">
              <a:rPr lang="fr-CA" smtClean="0"/>
              <a:t>2022-01-08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389E28-E177-4A3B-ABBF-9E2BBF6E01EF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33372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/>
              <a:t>Imprimer et découper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389E28-E177-4A3B-ABBF-9E2BBF6E01EF}" type="slidenum">
              <a:rPr lang="fr-CA" smtClean="0"/>
              <a:t>3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68560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A6E520-7DAD-4280-B739-1A5F24966F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4E83F81-B5BF-40F3-85E7-6B89E53971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38D370B-9027-4099-8E34-BCAEC6D15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C8D56-DE1E-4D4C-BD60-8C29FCEB1ACE}" type="datetimeFigureOut">
              <a:rPr lang="fr-CA" smtClean="0"/>
              <a:t>2022-01-08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2AB1E4-C4CF-4982-8C95-6D01F20BE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16B6E7-8878-4438-BBB4-BCC60ADD6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DED79-AAAD-499D-AA36-C3054DB30AF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73825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4EBC73-411D-43C5-AEC9-C63F3C35B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F91B1B0-5359-43B1-BF88-82DCD65830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CDD2A9-5C7B-4FA8-841A-E67923288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C8D56-DE1E-4D4C-BD60-8C29FCEB1ACE}" type="datetimeFigureOut">
              <a:rPr lang="fr-CA" smtClean="0"/>
              <a:t>2022-01-08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7D997F-C99E-4450-8E5E-50AC24992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2AF9741-1E06-4FCD-A3C6-FE7B9CD35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DED79-AAAD-499D-AA36-C3054DB30AF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17418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F046954-F1FF-4A22-AFCF-A797F9097E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868A28F-2903-4FC2-B467-7ADE5A7488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ED67D02-C2F1-45CC-BABD-250EC37EB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C8D56-DE1E-4D4C-BD60-8C29FCEB1ACE}" type="datetimeFigureOut">
              <a:rPr lang="fr-CA" smtClean="0"/>
              <a:t>2022-01-08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4731AE-8F24-45CF-9731-3A74D61BE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FEB47A-BFF0-4D92-B564-8278D3254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DED79-AAAD-499D-AA36-C3054DB30AF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97635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FFFBDA-92AE-459C-8146-D78AF9409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48C2B49-CA4F-4801-B9F1-AE88B384EC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2BEE3FA-2AAD-473B-B53E-43E598A5C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C8D56-DE1E-4D4C-BD60-8C29FCEB1ACE}" type="datetimeFigureOut">
              <a:rPr lang="fr-CA" smtClean="0"/>
              <a:t>2022-01-08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ABA8A8-4B41-4CA8-B9AC-9496B8A66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54ADBF-6F63-46FF-90AC-5CC78ABF7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DED79-AAAD-499D-AA36-C3054DB30AF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22563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74370A-9718-47ED-94C3-7EED510BE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14A054-6F07-45C5-992E-8D1B8CB5EE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211342-0FA3-48AB-9074-0C95AA37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C8D56-DE1E-4D4C-BD60-8C29FCEB1ACE}" type="datetimeFigureOut">
              <a:rPr lang="fr-CA" smtClean="0"/>
              <a:t>2022-01-08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BFA5CD-AFBC-49B1-853F-0F8EFC32B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0AA59A-6CD5-4C1E-A8B1-8A27B23F7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DED79-AAAD-499D-AA36-C3054DB30AF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89540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5EF6C7-9082-4A94-A084-CEB2D58CC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D098F5-32EC-4069-8F6F-0B71F90A66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CD46008-51AB-4D1A-AB04-1FD73DEF2F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BC49AD4-8369-4EBF-8BC7-FE71092E0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C8D56-DE1E-4D4C-BD60-8C29FCEB1ACE}" type="datetimeFigureOut">
              <a:rPr lang="fr-CA" smtClean="0"/>
              <a:t>2022-01-08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A6A70A3-D339-4E09-AD72-495CF9C67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EB6609D-47BB-49A2-9ECB-CE38BB5C4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DED79-AAAD-499D-AA36-C3054DB30AF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63745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8218EE-5A82-4670-92BA-3982D300E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9C9CC4-1A15-44D5-9AA7-732A3E730C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F24B9D9-E9D8-4577-88E3-BF0F5A57B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7748D32-A02F-467D-AF8F-7899EF3549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7A81FDC-F195-4CD1-B8ED-86768C0404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E9EEE77-3D41-49A6-BB51-5AB247802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C8D56-DE1E-4D4C-BD60-8C29FCEB1ACE}" type="datetimeFigureOut">
              <a:rPr lang="fr-CA" smtClean="0"/>
              <a:t>2022-01-08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9E6ECA4-12DE-4996-9402-430A61A54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BFB9927-83CF-4694-8B09-CFAC42D26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DED79-AAAD-499D-AA36-C3054DB30AF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9063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A61ECB-B5F9-4042-85A9-0B3B42D4D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76C1693-06D4-4359-8857-44989CB2A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C8D56-DE1E-4D4C-BD60-8C29FCEB1ACE}" type="datetimeFigureOut">
              <a:rPr lang="fr-CA" smtClean="0"/>
              <a:t>2022-01-08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44966D6-0772-4488-AA56-33247C17F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B4FC053-83BB-4492-9C5C-B81AB2111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DED79-AAAD-499D-AA36-C3054DB30AF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31163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3A61D1A-05B1-4B92-94D9-A50D27EB4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C8D56-DE1E-4D4C-BD60-8C29FCEB1ACE}" type="datetimeFigureOut">
              <a:rPr lang="fr-CA" smtClean="0"/>
              <a:t>2022-01-08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6B87016-E5B0-41D4-B056-BB58507B5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040ECCD-F671-4CA3-A0E6-4DF19598F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DED79-AAAD-499D-AA36-C3054DB30AF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15503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DE2632-44A4-4597-9645-97498D7DF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BA4ECB-03B6-4C65-8266-025754940D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466B45E-B58E-4938-8F99-15BD76F017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E5E98F0-17D4-43B5-9C8E-4AF383C60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C8D56-DE1E-4D4C-BD60-8C29FCEB1ACE}" type="datetimeFigureOut">
              <a:rPr lang="fr-CA" smtClean="0"/>
              <a:t>2022-01-08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435A8A9-FE64-466B-84A5-A7EE05E29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6FBBFE3-52C1-4985-8C0B-B4FF0BBE3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DED79-AAAD-499D-AA36-C3054DB30AF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89710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635105-6E94-474C-8D94-9033FA9E0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97A757A-0FE2-4C3C-953F-C72A4CD8F7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6D72F7B-8171-4066-B635-0189F69844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B33423C-D738-459E-B48A-14781E7BF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C8D56-DE1E-4D4C-BD60-8C29FCEB1ACE}" type="datetimeFigureOut">
              <a:rPr lang="fr-CA" smtClean="0"/>
              <a:t>2022-01-08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DC538B9-88F7-430E-8954-D7E72D97A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6F4DB2C-AC68-4200-A47C-63DF35B5E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DED79-AAAD-499D-AA36-C3054DB30AF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8528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8264D45-3DDB-4C2E-9115-E4EC248D6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8648D6B-B3A5-4A29-A519-AD1D5CDF7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17BEE9-3E0E-4FC0-8FF1-32F0882B60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C8D56-DE1E-4D4C-BD60-8C29FCEB1ACE}" type="datetimeFigureOut">
              <a:rPr lang="fr-CA" smtClean="0"/>
              <a:t>2022-01-08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1F2CD6D-9B92-4241-9DFA-06A90FCF5C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0AEDD3-6017-45AC-BE8C-5C9569F5F8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DED79-AAAD-499D-AA36-C3054DB30AF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2001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59961E-E9CB-4885-9BC0-FD27988A26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Annexe au chapitre 23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DA05CB4-6952-46CC-8767-EB6FB43650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09499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8B0A74-7ED9-4890-88CA-5B1F0EE82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dirty="0"/>
              <a:t>Activité 23.1 Relations entre les unités de longueur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6E9B75-BA32-4279-B134-8B55E9386B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800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>
            <a:extLst>
              <a:ext uri="{FF2B5EF4-FFF2-40B4-BE49-F238E27FC236}">
                <a16:creationId xmlns:a16="http://schemas.microsoft.com/office/drawing/2014/main" id="{0A8B74F7-4E4B-4F60-95B6-1C91DC8150CE}"/>
              </a:ext>
            </a:extLst>
          </p:cNvPr>
          <p:cNvGrpSpPr/>
          <p:nvPr/>
        </p:nvGrpSpPr>
        <p:grpSpPr>
          <a:xfrm>
            <a:off x="1301087" y="928048"/>
            <a:ext cx="7200000" cy="4636746"/>
            <a:chOff x="1301087" y="928048"/>
            <a:chExt cx="7200000" cy="4636746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FF535CFA-A22F-46BF-B689-2F8993565FF9}"/>
                </a:ext>
              </a:extLst>
            </p:cNvPr>
            <p:cNvSpPr/>
            <p:nvPr/>
          </p:nvSpPr>
          <p:spPr>
            <a:xfrm>
              <a:off x="1301087" y="928048"/>
              <a:ext cx="1800000" cy="720000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CA" sz="2800" b="1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289BA8CD-886B-4713-8CEC-1F8830E90ADD}"/>
                </a:ext>
              </a:extLst>
            </p:cNvPr>
            <p:cNvSpPr/>
            <p:nvPr/>
          </p:nvSpPr>
          <p:spPr>
            <a:xfrm>
              <a:off x="1301087" y="2233630"/>
              <a:ext cx="3600000" cy="720000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CA" sz="2800" b="1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27036A00-2A96-4704-88D7-9A69842D477D}"/>
                </a:ext>
              </a:extLst>
            </p:cNvPr>
            <p:cNvSpPr/>
            <p:nvPr/>
          </p:nvSpPr>
          <p:spPr>
            <a:xfrm>
              <a:off x="1301087" y="3539212"/>
              <a:ext cx="4320000" cy="720000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CA" sz="2800" b="1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2248AEA4-498A-4BC3-8D66-BBBFC6B52267}"/>
                </a:ext>
              </a:extLst>
            </p:cNvPr>
            <p:cNvSpPr/>
            <p:nvPr/>
          </p:nvSpPr>
          <p:spPr>
            <a:xfrm>
              <a:off x="1301087" y="4844794"/>
              <a:ext cx="7200000" cy="720000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CA" sz="2800" b="1" dirty="0">
                  <a:solidFill>
                    <a:schemeClr val="tx1"/>
                  </a:solidFill>
                </a:rPr>
                <a:t>D</a:t>
              </a:r>
            </a:p>
          </p:txBody>
        </p:sp>
      </p:grpSp>
      <p:grpSp>
        <p:nvGrpSpPr>
          <p:cNvPr id="7" name="Groupe 6">
            <a:extLst>
              <a:ext uri="{FF2B5EF4-FFF2-40B4-BE49-F238E27FC236}">
                <a16:creationId xmlns:a16="http://schemas.microsoft.com/office/drawing/2014/main" id="{A81BB1CB-4681-4912-A8EB-8604780DEEE9}"/>
              </a:ext>
            </a:extLst>
          </p:cNvPr>
          <p:cNvGrpSpPr/>
          <p:nvPr/>
        </p:nvGrpSpPr>
        <p:grpSpPr>
          <a:xfrm rot="10800000">
            <a:off x="3975157" y="928048"/>
            <a:ext cx="7200000" cy="4636746"/>
            <a:chOff x="1301087" y="928048"/>
            <a:chExt cx="7200000" cy="4636746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6F44701-A804-4BFB-A269-1581E5456D50}"/>
                </a:ext>
              </a:extLst>
            </p:cNvPr>
            <p:cNvSpPr/>
            <p:nvPr/>
          </p:nvSpPr>
          <p:spPr>
            <a:xfrm>
              <a:off x="1301087" y="928048"/>
              <a:ext cx="1800000" cy="720000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CA" sz="2800" b="1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B95248E-3470-4B9F-8600-3DCEF206FF16}"/>
                </a:ext>
              </a:extLst>
            </p:cNvPr>
            <p:cNvSpPr/>
            <p:nvPr/>
          </p:nvSpPr>
          <p:spPr>
            <a:xfrm>
              <a:off x="1301087" y="2233630"/>
              <a:ext cx="3600000" cy="720000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CA" sz="2800" b="1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1414BF9-84E3-428E-87D5-671467A13819}"/>
                </a:ext>
              </a:extLst>
            </p:cNvPr>
            <p:cNvSpPr/>
            <p:nvPr/>
          </p:nvSpPr>
          <p:spPr>
            <a:xfrm>
              <a:off x="1301087" y="3539212"/>
              <a:ext cx="4320000" cy="720000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CA" sz="2800" b="1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DFE1A53-5B29-45F2-8CA3-C68EC0BF088A}"/>
                </a:ext>
              </a:extLst>
            </p:cNvPr>
            <p:cNvSpPr/>
            <p:nvPr/>
          </p:nvSpPr>
          <p:spPr>
            <a:xfrm>
              <a:off x="1301087" y="4844794"/>
              <a:ext cx="7200000" cy="720000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CA" sz="2800" b="1" dirty="0">
                  <a:solidFill>
                    <a:schemeClr val="tx1"/>
                  </a:solidFill>
                </a:rPr>
                <a:t>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20839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772D26-D95C-4B61-B8F7-68B6AA07B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b="1" dirty="0"/>
              <a:t>Activité 23.2 Les mesures de capacité et de volume</a:t>
            </a:r>
            <a:endParaRPr lang="fr-CA" dirty="0"/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8DA29387-BF38-4685-888E-CDA4E16E15AC}"/>
              </a:ext>
            </a:extLst>
          </p:cNvPr>
          <p:cNvGrpSpPr/>
          <p:nvPr/>
        </p:nvGrpSpPr>
        <p:grpSpPr>
          <a:xfrm>
            <a:off x="3186986" y="1694330"/>
            <a:ext cx="3991540" cy="4906992"/>
            <a:chOff x="3186986" y="1694330"/>
            <a:chExt cx="3991540" cy="4906992"/>
          </a:xfrm>
        </p:grpSpPr>
        <p:sp>
          <p:nvSpPr>
            <p:cNvPr id="6" name="Cube 5">
              <a:extLst>
                <a:ext uri="{FF2B5EF4-FFF2-40B4-BE49-F238E27FC236}">
                  <a16:creationId xmlns:a16="http://schemas.microsoft.com/office/drawing/2014/main" id="{2F37DDBE-CEFE-45F9-AACF-3F4A24162EA2}"/>
                </a:ext>
              </a:extLst>
            </p:cNvPr>
            <p:cNvSpPr/>
            <p:nvPr/>
          </p:nvSpPr>
          <p:spPr>
            <a:xfrm>
              <a:off x="5731933" y="5037667"/>
              <a:ext cx="364066" cy="397933"/>
            </a:xfrm>
            <a:prstGeom prst="cub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7" name="Cube 6">
              <a:extLst>
                <a:ext uri="{FF2B5EF4-FFF2-40B4-BE49-F238E27FC236}">
                  <a16:creationId xmlns:a16="http://schemas.microsoft.com/office/drawing/2014/main" id="{C4D5AEE3-A7F2-4EE6-8CC4-0082778FC80F}"/>
                </a:ext>
              </a:extLst>
            </p:cNvPr>
            <p:cNvSpPr/>
            <p:nvPr/>
          </p:nvSpPr>
          <p:spPr>
            <a:xfrm>
              <a:off x="3186986" y="1694330"/>
              <a:ext cx="3733800" cy="3733800"/>
            </a:xfrm>
            <a:prstGeom prst="cube">
              <a:avLst/>
            </a:prstGeom>
            <a:solidFill>
              <a:schemeClr val="accent1">
                <a:alpha val="33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8" name="Right Brace 5">
              <a:extLst>
                <a:ext uri="{FF2B5EF4-FFF2-40B4-BE49-F238E27FC236}">
                  <a16:creationId xmlns:a16="http://schemas.microsoft.com/office/drawing/2014/main" id="{E59064DA-F2CC-43FB-854B-1AB4CB9D673A}"/>
                </a:ext>
              </a:extLst>
            </p:cNvPr>
            <p:cNvSpPr/>
            <p:nvPr/>
          </p:nvSpPr>
          <p:spPr>
            <a:xfrm rot="2562440">
              <a:off x="6444640" y="4508435"/>
              <a:ext cx="418817" cy="1323914"/>
            </a:xfrm>
            <a:prstGeom prst="rightBrace">
              <a:avLst>
                <a:gd name="adj1" fmla="val 8333"/>
                <a:gd name="adj2" fmla="val 49824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9" name="Right Brace 6">
              <a:extLst>
                <a:ext uri="{FF2B5EF4-FFF2-40B4-BE49-F238E27FC236}">
                  <a16:creationId xmlns:a16="http://schemas.microsoft.com/office/drawing/2014/main" id="{80B75DB6-D718-4BA2-BF37-DD7265152DA1}"/>
                </a:ext>
              </a:extLst>
            </p:cNvPr>
            <p:cNvSpPr/>
            <p:nvPr/>
          </p:nvSpPr>
          <p:spPr>
            <a:xfrm>
              <a:off x="6051194" y="2650067"/>
              <a:ext cx="364066" cy="2785533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0" name="Right Brace 7">
              <a:extLst>
                <a:ext uri="{FF2B5EF4-FFF2-40B4-BE49-F238E27FC236}">
                  <a16:creationId xmlns:a16="http://schemas.microsoft.com/office/drawing/2014/main" id="{A2B11169-CDFA-4067-8412-44701864E2DD}"/>
                </a:ext>
              </a:extLst>
            </p:cNvPr>
            <p:cNvSpPr/>
            <p:nvPr/>
          </p:nvSpPr>
          <p:spPr>
            <a:xfrm rot="5400000">
              <a:off x="4397720" y="4245340"/>
              <a:ext cx="364066" cy="2785533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1" name="TextBox 9">
              <a:extLst>
                <a:ext uri="{FF2B5EF4-FFF2-40B4-BE49-F238E27FC236}">
                  <a16:creationId xmlns:a16="http://schemas.microsoft.com/office/drawing/2014/main" id="{D84EE5E1-27D1-4AC3-963C-553FAD87CB12}"/>
                </a:ext>
              </a:extLst>
            </p:cNvPr>
            <p:cNvSpPr txBox="1"/>
            <p:nvPr/>
          </p:nvSpPr>
          <p:spPr>
            <a:xfrm rot="18741881">
              <a:off x="6337693" y="5074585"/>
              <a:ext cx="13123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dirty="0"/>
                <a:t>Longueur</a:t>
              </a:r>
            </a:p>
          </p:txBody>
        </p:sp>
        <p:sp>
          <p:nvSpPr>
            <p:cNvPr id="12" name="TextBox 10">
              <a:extLst>
                <a:ext uri="{FF2B5EF4-FFF2-40B4-BE49-F238E27FC236}">
                  <a16:creationId xmlns:a16="http://schemas.microsoft.com/office/drawing/2014/main" id="{7B06D63A-1E5D-4B05-9F1D-A43174DBE0AB}"/>
                </a:ext>
              </a:extLst>
            </p:cNvPr>
            <p:cNvSpPr txBox="1"/>
            <p:nvPr/>
          </p:nvSpPr>
          <p:spPr>
            <a:xfrm>
              <a:off x="4161799" y="5797462"/>
              <a:ext cx="13123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dirty="0"/>
                <a:t>Largeur</a:t>
              </a:r>
            </a:p>
          </p:txBody>
        </p:sp>
        <p:sp>
          <p:nvSpPr>
            <p:cNvPr id="13" name="TextBox 11">
              <a:extLst>
                <a:ext uri="{FF2B5EF4-FFF2-40B4-BE49-F238E27FC236}">
                  <a16:creationId xmlns:a16="http://schemas.microsoft.com/office/drawing/2014/main" id="{3FF187BA-031B-425A-B916-B42E2AA8CDBC}"/>
                </a:ext>
              </a:extLst>
            </p:cNvPr>
            <p:cNvSpPr txBox="1"/>
            <p:nvPr/>
          </p:nvSpPr>
          <p:spPr>
            <a:xfrm rot="16200000">
              <a:off x="5943759" y="3544960"/>
              <a:ext cx="13123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dirty="0"/>
                <a:t>Hauteur</a:t>
              </a:r>
            </a:p>
          </p:txBody>
        </p:sp>
        <p:sp>
          <p:nvSpPr>
            <p:cNvPr id="14" name="TextBox 12">
              <a:extLst>
                <a:ext uri="{FF2B5EF4-FFF2-40B4-BE49-F238E27FC236}">
                  <a16:creationId xmlns:a16="http://schemas.microsoft.com/office/drawing/2014/main" id="{64959021-C19E-450F-B5EC-ABB41642DD91}"/>
                </a:ext>
              </a:extLst>
            </p:cNvPr>
            <p:cNvSpPr txBox="1"/>
            <p:nvPr/>
          </p:nvSpPr>
          <p:spPr>
            <a:xfrm>
              <a:off x="5676898" y="5954991"/>
              <a:ext cx="124388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dirty="0">
                  <a:solidFill>
                    <a:srgbClr val="FF0000"/>
                  </a:solidFill>
                </a:rPr>
                <a:t>Étalon de volume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44608E82-B410-4F4E-A9CC-CCF1F638B8EB}"/>
                </a:ext>
              </a:extLst>
            </p:cNvPr>
            <p:cNvCxnSpPr>
              <a:cxnSpLocks/>
              <a:stCxn id="14" idx="0"/>
            </p:cNvCxnSpPr>
            <p:nvPr/>
          </p:nvCxnSpPr>
          <p:spPr>
            <a:xfrm flipH="1" flipV="1">
              <a:off x="5913968" y="5329005"/>
              <a:ext cx="384874" cy="625986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TextBox 16">
              <a:extLst>
                <a:ext uri="{FF2B5EF4-FFF2-40B4-BE49-F238E27FC236}">
                  <a16:creationId xmlns:a16="http://schemas.microsoft.com/office/drawing/2014/main" id="{F3E0CAF9-681F-4644-AC54-B17FEFAEC756}"/>
                </a:ext>
              </a:extLst>
            </p:cNvPr>
            <p:cNvSpPr txBox="1"/>
            <p:nvPr/>
          </p:nvSpPr>
          <p:spPr>
            <a:xfrm>
              <a:off x="3810000" y="3544960"/>
              <a:ext cx="1634498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2800" dirty="0">
                  <a:solidFill>
                    <a:schemeClr val="accent1">
                      <a:lumMod val="50000"/>
                    </a:schemeClr>
                  </a:solidFill>
                </a:rPr>
                <a:t>Quantité totale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74070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78DE5D-6542-464E-A8E9-1A653B08A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u="sng" dirty="0"/>
              <a:t>Contenant de 1 litre #1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883527-5C7E-4965-A2A0-747EDDDCB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416" y="3755378"/>
            <a:ext cx="3156012" cy="2737497"/>
          </a:xfrm>
        </p:spPr>
        <p:txBody>
          <a:bodyPr>
            <a:normAutofit fontScale="85000" lnSpcReduction="20000"/>
          </a:bodyPr>
          <a:lstStyle/>
          <a:p>
            <a:r>
              <a:rPr lang="fr-CA" dirty="0"/>
              <a:t>Comment peut-on placer 1 000 cm</a:t>
            </a:r>
            <a:r>
              <a:rPr lang="fr-CA" baseline="30000" dirty="0"/>
              <a:t>3</a:t>
            </a:r>
            <a:r>
              <a:rPr lang="fr-CA" dirty="0"/>
              <a:t> pour représenter ces contenants?</a:t>
            </a:r>
          </a:p>
          <a:p>
            <a:r>
              <a:rPr lang="fr-CA" dirty="0"/>
              <a:t>Quelles sont les dimensions des contenants suivants?</a:t>
            </a:r>
            <a:r>
              <a:rPr lang="fr-CA" b="1" dirty="0"/>
              <a:t> </a:t>
            </a:r>
            <a:endParaRPr lang="fr-CA" dirty="0"/>
          </a:p>
          <a:p>
            <a:r>
              <a:rPr lang="fr-CA" dirty="0"/>
              <a:t>Dessine ou décris ton organisation :</a:t>
            </a:r>
          </a:p>
          <a:p>
            <a:endParaRPr lang="fr-CA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0D8D427-47C7-400F-902E-D6D50C89198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1229995" cy="187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473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78DE5D-6542-464E-A8E9-1A653B08A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u="sng" dirty="0"/>
              <a:t>Contenant de 1 litre #2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883527-5C7E-4965-A2A0-747EDDDCB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416" y="3755378"/>
            <a:ext cx="3156012" cy="2737497"/>
          </a:xfrm>
        </p:spPr>
        <p:txBody>
          <a:bodyPr>
            <a:normAutofit fontScale="85000" lnSpcReduction="20000"/>
          </a:bodyPr>
          <a:lstStyle/>
          <a:p>
            <a:r>
              <a:rPr lang="fr-CA" dirty="0"/>
              <a:t>Comment peut-on placer 1 000 cm</a:t>
            </a:r>
            <a:r>
              <a:rPr lang="fr-CA" baseline="30000" dirty="0"/>
              <a:t>3</a:t>
            </a:r>
            <a:r>
              <a:rPr lang="fr-CA" dirty="0"/>
              <a:t> pour représenter ces contenants?</a:t>
            </a:r>
          </a:p>
          <a:p>
            <a:r>
              <a:rPr lang="fr-CA" dirty="0"/>
              <a:t>Quelles sont les dimensions des contenants suivants?</a:t>
            </a:r>
            <a:r>
              <a:rPr lang="fr-CA" b="1" dirty="0"/>
              <a:t> </a:t>
            </a:r>
            <a:endParaRPr lang="fr-CA" dirty="0"/>
          </a:p>
          <a:p>
            <a:r>
              <a:rPr lang="fr-CA" dirty="0"/>
              <a:t>Dessine ou décris ton organisation :</a:t>
            </a:r>
          </a:p>
          <a:p>
            <a:endParaRPr lang="fr-CA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7A3730B-AAB9-46E1-90CD-8636DCE5800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134988" y="1587993"/>
            <a:ext cx="884555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138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78DE5D-6542-464E-A8E9-1A653B08A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u="sng" dirty="0"/>
              <a:t>Contenant de 1 litre #3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883527-5C7E-4965-A2A0-747EDDDCB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416" y="3755378"/>
            <a:ext cx="3156012" cy="2737497"/>
          </a:xfrm>
        </p:spPr>
        <p:txBody>
          <a:bodyPr>
            <a:normAutofit fontScale="85000" lnSpcReduction="20000"/>
          </a:bodyPr>
          <a:lstStyle/>
          <a:p>
            <a:r>
              <a:rPr lang="fr-CA" dirty="0"/>
              <a:t>Comment peut-on placer 1 000 cm</a:t>
            </a:r>
            <a:r>
              <a:rPr lang="fr-CA" baseline="30000" dirty="0"/>
              <a:t>3</a:t>
            </a:r>
            <a:r>
              <a:rPr lang="fr-CA" dirty="0"/>
              <a:t> pour représenter ces contenants?</a:t>
            </a:r>
          </a:p>
          <a:p>
            <a:r>
              <a:rPr lang="fr-CA" dirty="0"/>
              <a:t>Quelles sont les dimensions des contenants suivants?</a:t>
            </a:r>
            <a:r>
              <a:rPr lang="fr-CA" b="1" dirty="0"/>
              <a:t> </a:t>
            </a:r>
            <a:endParaRPr lang="fr-CA" dirty="0"/>
          </a:p>
          <a:p>
            <a:r>
              <a:rPr lang="fr-CA" dirty="0"/>
              <a:t>Dessine ou décris ton organisation .</a:t>
            </a:r>
          </a:p>
          <a:p>
            <a:endParaRPr lang="fr-CA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2D62666-DA44-43A7-B181-47C0FB9A3B0A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869549" y="1977602"/>
            <a:ext cx="1885950" cy="1224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6817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137</Words>
  <Application>Microsoft Office PowerPoint</Application>
  <PresentationFormat>Grand écran</PresentationFormat>
  <Paragraphs>30</Paragraphs>
  <Slides>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Annexe au chapitre 23</vt:lpstr>
      <vt:lpstr>Activité 23.1 Relations entre les unités de longueur</vt:lpstr>
      <vt:lpstr>Présentation PowerPoint</vt:lpstr>
      <vt:lpstr>Activité 23.2 Les mesures de capacité et de volume</vt:lpstr>
      <vt:lpstr>Contenant de 1 litre #1</vt:lpstr>
      <vt:lpstr>Contenant de 1 litre #2</vt:lpstr>
      <vt:lpstr>Contenant de 1 litre #3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Annexe au chapitre 23</dc:title>
  <dc:creator>Polotskaia, Elena</dc:creator>
  <cp:lastModifiedBy>Polotskaia, Elena</cp:lastModifiedBy>
  <cp:revision>4</cp:revision>
  <dcterms:created xsi:type="dcterms:W3CDTF">2022-01-08T21:39:05Z</dcterms:created>
  <dcterms:modified xsi:type="dcterms:W3CDTF">2022-01-08T21:56:33Z</dcterms:modified>
</cp:coreProperties>
</file>