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61" r:id="rId3"/>
    <p:sldId id="258" r:id="rId4"/>
    <p:sldId id="257" r:id="rId5"/>
    <p:sldId id="259" r:id="rId6"/>
    <p:sldId id="262" r:id="rId7"/>
    <p:sldId id="263" r:id="rId8"/>
    <p:sldId id="260"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olotskaia, Elena" initials="PE" lastIdx="1" clrIdx="0">
    <p:extLst>
      <p:ext uri="{19B8F6BF-5375-455C-9EA6-DF929625EA0E}">
        <p15:presenceInfo xmlns:p15="http://schemas.microsoft.com/office/powerpoint/2012/main" userId="S-1-5-21-1844237615-1659004503-1801674531-46320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265" autoAdjust="0"/>
  </p:normalViewPr>
  <p:slideViewPr>
    <p:cSldViewPr snapToGrid="0">
      <p:cViewPr varScale="1">
        <p:scale>
          <a:sx n="90" d="100"/>
          <a:sy n="90" d="100"/>
        </p:scale>
        <p:origin x="13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09EB0A-3E62-4117-B12B-F8DE38ABE3F1}" type="datetimeFigureOut">
              <a:rPr lang="fr-CA" smtClean="0"/>
              <a:t>2022-12-19</a:t>
            </a:fld>
            <a:endParaRPr lang="fr-CA"/>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A"/>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D4A05D-3FC2-4F96-B0B3-F5DF65AA6F6E}" type="slidenum">
              <a:rPr lang="fr-CA" smtClean="0"/>
              <a:t>‹#›</a:t>
            </a:fld>
            <a:endParaRPr lang="fr-CA"/>
          </a:p>
        </p:txBody>
      </p:sp>
    </p:spTree>
    <p:extLst>
      <p:ext uri="{BB962C8B-B14F-4D97-AF65-F5344CB8AC3E}">
        <p14:creationId xmlns:p14="http://schemas.microsoft.com/office/powerpoint/2010/main" val="1223296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EED4A05D-3FC2-4F96-B0B3-F5DF65AA6F6E}" type="slidenum">
              <a:rPr lang="fr-CA" smtClean="0"/>
              <a:t>4</a:t>
            </a:fld>
            <a:endParaRPr lang="fr-CA"/>
          </a:p>
        </p:txBody>
      </p:sp>
    </p:spTree>
    <p:extLst>
      <p:ext uri="{BB962C8B-B14F-4D97-AF65-F5344CB8AC3E}">
        <p14:creationId xmlns:p14="http://schemas.microsoft.com/office/powerpoint/2010/main" val="26204032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EED4A05D-3FC2-4F96-B0B3-F5DF65AA6F6E}" type="slidenum">
              <a:rPr lang="fr-CA" smtClean="0"/>
              <a:t>7</a:t>
            </a:fld>
            <a:endParaRPr lang="fr-CA"/>
          </a:p>
        </p:txBody>
      </p:sp>
    </p:spTree>
    <p:extLst>
      <p:ext uri="{BB962C8B-B14F-4D97-AF65-F5344CB8AC3E}">
        <p14:creationId xmlns:p14="http://schemas.microsoft.com/office/powerpoint/2010/main" val="24245915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D’abord, tracer les lignes à la main pour découper le rectangle et ensuite afficher le découpage préparé.</a:t>
            </a:r>
          </a:p>
        </p:txBody>
      </p:sp>
      <p:sp>
        <p:nvSpPr>
          <p:cNvPr id="4" name="Espace réservé du numéro de diapositive 3"/>
          <p:cNvSpPr>
            <a:spLocks noGrp="1"/>
          </p:cNvSpPr>
          <p:nvPr>
            <p:ph type="sldNum" sz="quarter" idx="5"/>
          </p:nvPr>
        </p:nvSpPr>
        <p:spPr/>
        <p:txBody>
          <a:bodyPr/>
          <a:lstStyle/>
          <a:p>
            <a:fld id="{EED4A05D-3FC2-4F96-B0B3-F5DF65AA6F6E}" type="slidenum">
              <a:rPr lang="fr-CA" smtClean="0"/>
              <a:t>9</a:t>
            </a:fld>
            <a:endParaRPr lang="fr-CA"/>
          </a:p>
        </p:txBody>
      </p:sp>
    </p:spTree>
    <p:extLst>
      <p:ext uri="{BB962C8B-B14F-4D97-AF65-F5344CB8AC3E}">
        <p14:creationId xmlns:p14="http://schemas.microsoft.com/office/powerpoint/2010/main" val="31938662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Faire des aller-retours rapide pour montrer les </a:t>
            </a:r>
            <a:r>
              <a:rPr lang="fr-CA" dirty="0" err="1"/>
              <a:t>muffines</a:t>
            </a:r>
            <a:r>
              <a:rPr lang="fr-CA" dirty="0"/>
              <a:t>.</a:t>
            </a:r>
          </a:p>
        </p:txBody>
      </p:sp>
      <p:sp>
        <p:nvSpPr>
          <p:cNvPr id="4" name="Espace réservé du numéro de diapositive 3"/>
          <p:cNvSpPr>
            <a:spLocks noGrp="1"/>
          </p:cNvSpPr>
          <p:nvPr>
            <p:ph type="sldNum" sz="quarter" idx="5"/>
          </p:nvPr>
        </p:nvSpPr>
        <p:spPr/>
        <p:txBody>
          <a:bodyPr/>
          <a:lstStyle/>
          <a:p>
            <a:fld id="{EED4A05D-3FC2-4F96-B0B3-F5DF65AA6F6E}" type="slidenum">
              <a:rPr lang="fr-CA" smtClean="0"/>
              <a:t>12</a:t>
            </a:fld>
            <a:endParaRPr lang="fr-CA"/>
          </a:p>
        </p:txBody>
      </p:sp>
    </p:spTree>
    <p:extLst>
      <p:ext uri="{BB962C8B-B14F-4D97-AF65-F5344CB8AC3E}">
        <p14:creationId xmlns:p14="http://schemas.microsoft.com/office/powerpoint/2010/main" val="18058693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Imprimer et distribuer aux élèves. Les dimensions sont proportionnelles comme 3 à 4. </a:t>
            </a:r>
            <a:r>
              <a:rPr lang="fr-FR" sz="1200" b="0" kern="1200" dirty="0">
                <a:solidFill>
                  <a:schemeClr val="tx1"/>
                </a:solidFill>
                <a:effectLst/>
                <a:latin typeface="+mn-lt"/>
                <a:ea typeface="+mn-ea"/>
                <a:cs typeface="+mn-cs"/>
              </a:rPr>
              <a:t>Toutefois, il faut éviter que les élèves utilisent une règle pour diviser. Diviser à l’œil développe le sens du nombre.</a:t>
            </a:r>
            <a:endParaRPr lang="fr-CA" b="0" dirty="0"/>
          </a:p>
        </p:txBody>
      </p:sp>
      <p:sp>
        <p:nvSpPr>
          <p:cNvPr id="4" name="Espace réservé du numéro de diapositive 3"/>
          <p:cNvSpPr>
            <a:spLocks noGrp="1"/>
          </p:cNvSpPr>
          <p:nvPr>
            <p:ph type="sldNum" sz="quarter" idx="5"/>
          </p:nvPr>
        </p:nvSpPr>
        <p:spPr/>
        <p:txBody>
          <a:bodyPr/>
          <a:lstStyle/>
          <a:p>
            <a:fld id="{EED4A05D-3FC2-4F96-B0B3-F5DF65AA6F6E}" type="slidenum">
              <a:rPr lang="fr-CA" smtClean="0"/>
              <a:t>13</a:t>
            </a:fld>
            <a:endParaRPr lang="fr-CA"/>
          </a:p>
        </p:txBody>
      </p:sp>
    </p:spTree>
    <p:extLst>
      <p:ext uri="{BB962C8B-B14F-4D97-AF65-F5344CB8AC3E}">
        <p14:creationId xmlns:p14="http://schemas.microsoft.com/office/powerpoint/2010/main" val="27822237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Imprimer et distribuer aux élèves. I</a:t>
            </a:r>
            <a:r>
              <a:rPr lang="fr-FR" sz="1200" b="0" kern="1200" dirty="0">
                <a:solidFill>
                  <a:schemeClr val="tx1"/>
                </a:solidFill>
                <a:effectLst/>
                <a:latin typeface="+mn-lt"/>
                <a:ea typeface="+mn-ea"/>
                <a:cs typeface="+mn-cs"/>
              </a:rPr>
              <a:t>l faut éviter que les élèves utilisent une règle pour diviser. Diviser à l’œil développe le sens du nombre.</a:t>
            </a:r>
            <a:endParaRPr lang="fr-CA" b="0" dirty="0"/>
          </a:p>
          <a:p>
            <a:endParaRPr lang="fr-CA" dirty="0"/>
          </a:p>
        </p:txBody>
      </p:sp>
      <p:sp>
        <p:nvSpPr>
          <p:cNvPr id="4" name="Espace réservé du numéro de diapositive 3"/>
          <p:cNvSpPr>
            <a:spLocks noGrp="1"/>
          </p:cNvSpPr>
          <p:nvPr>
            <p:ph type="sldNum" sz="quarter" idx="5"/>
          </p:nvPr>
        </p:nvSpPr>
        <p:spPr/>
        <p:txBody>
          <a:bodyPr/>
          <a:lstStyle/>
          <a:p>
            <a:fld id="{EED4A05D-3FC2-4F96-B0B3-F5DF65AA6F6E}" type="slidenum">
              <a:rPr lang="fr-CA" smtClean="0"/>
              <a:t>15</a:t>
            </a:fld>
            <a:endParaRPr lang="fr-CA"/>
          </a:p>
        </p:txBody>
      </p:sp>
    </p:spTree>
    <p:extLst>
      <p:ext uri="{BB962C8B-B14F-4D97-AF65-F5344CB8AC3E}">
        <p14:creationId xmlns:p14="http://schemas.microsoft.com/office/powerpoint/2010/main" val="9717463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Imprimer et distribuer aux élèves. I</a:t>
            </a:r>
            <a:r>
              <a:rPr lang="fr-FR" sz="1200" b="0" kern="1200" dirty="0">
                <a:solidFill>
                  <a:schemeClr val="tx1"/>
                </a:solidFill>
                <a:effectLst/>
                <a:latin typeface="+mn-lt"/>
                <a:ea typeface="+mn-ea"/>
                <a:cs typeface="+mn-cs"/>
              </a:rPr>
              <a:t>l faut éviter que les élèves utilisent une règle pour diviser. Diviser à l’œil développe le sens du nombre.</a:t>
            </a:r>
            <a:endParaRPr lang="fr-CA" b="0" dirty="0"/>
          </a:p>
          <a:p>
            <a:endParaRPr lang="fr-CA" dirty="0"/>
          </a:p>
        </p:txBody>
      </p:sp>
      <p:sp>
        <p:nvSpPr>
          <p:cNvPr id="4" name="Espace réservé du numéro de diapositive 3"/>
          <p:cNvSpPr>
            <a:spLocks noGrp="1"/>
          </p:cNvSpPr>
          <p:nvPr>
            <p:ph type="sldNum" sz="quarter" idx="5"/>
          </p:nvPr>
        </p:nvSpPr>
        <p:spPr/>
        <p:txBody>
          <a:bodyPr/>
          <a:lstStyle/>
          <a:p>
            <a:fld id="{EED4A05D-3FC2-4F96-B0B3-F5DF65AA6F6E}" type="slidenum">
              <a:rPr lang="fr-CA" smtClean="0"/>
              <a:t>16</a:t>
            </a:fld>
            <a:endParaRPr lang="fr-CA"/>
          </a:p>
        </p:txBody>
      </p:sp>
    </p:spTree>
    <p:extLst>
      <p:ext uri="{BB962C8B-B14F-4D97-AF65-F5344CB8AC3E}">
        <p14:creationId xmlns:p14="http://schemas.microsoft.com/office/powerpoint/2010/main" val="24062590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Imprimer et distribuer aux élèves. I</a:t>
            </a:r>
            <a:r>
              <a:rPr lang="fr-FR" sz="1200" b="0" kern="1200" dirty="0">
                <a:solidFill>
                  <a:schemeClr val="tx1"/>
                </a:solidFill>
                <a:effectLst/>
                <a:latin typeface="+mn-lt"/>
                <a:ea typeface="+mn-ea"/>
                <a:cs typeface="+mn-cs"/>
              </a:rPr>
              <a:t>l faut éviter que les élèves utilisent une règle pour diviser. Diviser à l’œil développe le sens du </a:t>
            </a:r>
            <a:r>
              <a:rPr lang="fr-FR" sz="1200" b="0" kern="1200">
                <a:solidFill>
                  <a:schemeClr val="tx1"/>
                </a:solidFill>
                <a:effectLst/>
                <a:latin typeface="+mn-lt"/>
                <a:ea typeface="+mn-ea"/>
                <a:cs typeface="+mn-cs"/>
              </a:rPr>
              <a:t>nombre.</a:t>
            </a:r>
            <a:endParaRPr lang="fr-CA" b="0"/>
          </a:p>
        </p:txBody>
      </p:sp>
      <p:sp>
        <p:nvSpPr>
          <p:cNvPr id="4" name="Espace réservé du numéro de diapositive 3"/>
          <p:cNvSpPr>
            <a:spLocks noGrp="1"/>
          </p:cNvSpPr>
          <p:nvPr>
            <p:ph type="sldNum" sz="quarter" idx="5"/>
          </p:nvPr>
        </p:nvSpPr>
        <p:spPr/>
        <p:txBody>
          <a:bodyPr/>
          <a:lstStyle/>
          <a:p>
            <a:fld id="{EED4A05D-3FC2-4F96-B0B3-F5DF65AA6F6E}" type="slidenum">
              <a:rPr lang="fr-CA" smtClean="0"/>
              <a:t>17</a:t>
            </a:fld>
            <a:endParaRPr lang="fr-CA"/>
          </a:p>
        </p:txBody>
      </p:sp>
    </p:spTree>
    <p:extLst>
      <p:ext uri="{BB962C8B-B14F-4D97-AF65-F5344CB8AC3E}">
        <p14:creationId xmlns:p14="http://schemas.microsoft.com/office/powerpoint/2010/main" val="19172688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7B3665-BF07-4A50-8FF7-CD211C5EE66C}"/>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CA"/>
          </a:p>
        </p:txBody>
      </p:sp>
      <p:sp>
        <p:nvSpPr>
          <p:cNvPr id="3" name="Sous-titre 2">
            <a:extLst>
              <a:ext uri="{FF2B5EF4-FFF2-40B4-BE49-F238E27FC236}">
                <a16:creationId xmlns:a16="http://schemas.microsoft.com/office/drawing/2014/main" id="{3B40FBB0-8E50-4D06-99B1-00B695E7E1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CA"/>
          </a:p>
        </p:txBody>
      </p:sp>
      <p:sp>
        <p:nvSpPr>
          <p:cNvPr id="4" name="Espace réservé de la date 3">
            <a:extLst>
              <a:ext uri="{FF2B5EF4-FFF2-40B4-BE49-F238E27FC236}">
                <a16:creationId xmlns:a16="http://schemas.microsoft.com/office/drawing/2014/main" id="{542FAB20-6549-40B7-97E3-48E47612AA0E}"/>
              </a:ext>
            </a:extLst>
          </p:cNvPr>
          <p:cNvSpPr>
            <a:spLocks noGrp="1"/>
          </p:cNvSpPr>
          <p:nvPr>
            <p:ph type="dt" sz="half" idx="10"/>
          </p:nvPr>
        </p:nvSpPr>
        <p:spPr/>
        <p:txBody>
          <a:bodyPr/>
          <a:lstStyle/>
          <a:p>
            <a:fld id="{CFD1DF05-3839-4A5F-A4F6-6A008D120B54}" type="datetimeFigureOut">
              <a:rPr lang="fr-CA" smtClean="0"/>
              <a:t>2022-12-19</a:t>
            </a:fld>
            <a:endParaRPr lang="fr-CA"/>
          </a:p>
        </p:txBody>
      </p:sp>
      <p:sp>
        <p:nvSpPr>
          <p:cNvPr id="5" name="Espace réservé du pied de page 4">
            <a:extLst>
              <a:ext uri="{FF2B5EF4-FFF2-40B4-BE49-F238E27FC236}">
                <a16:creationId xmlns:a16="http://schemas.microsoft.com/office/drawing/2014/main" id="{1BBDA319-5A07-4C4C-ABAB-0E485194C3AF}"/>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6B395FD2-F49C-4090-AB8C-2910A080C95F}"/>
              </a:ext>
            </a:extLst>
          </p:cNvPr>
          <p:cNvSpPr>
            <a:spLocks noGrp="1"/>
          </p:cNvSpPr>
          <p:nvPr>
            <p:ph type="sldNum" sz="quarter" idx="12"/>
          </p:nvPr>
        </p:nvSpPr>
        <p:spPr/>
        <p:txBody>
          <a:bodyPr/>
          <a:lstStyle/>
          <a:p>
            <a:fld id="{4C83049C-D962-41F8-B967-7957893457EB}" type="slidenum">
              <a:rPr lang="fr-CA" smtClean="0"/>
              <a:t>‹#›</a:t>
            </a:fld>
            <a:endParaRPr lang="fr-CA"/>
          </a:p>
        </p:txBody>
      </p:sp>
    </p:spTree>
    <p:extLst>
      <p:ext uri="{BB962C8B-B14F-4D97-AF65-F5344CB8AC3E}">
        <p14:creationId xmlns:p14="http://schemas.microsoft.com/office/powerpoint/2010/main" val="3525105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D0A6D2-E08E-4988-A67A-8611F326F570}"/>
              </a:ext>
            </a:extLst>
          </p:cNvPr>
          <p:cNvSpPr>
            <a:spLocks noGrp="1"/>
          </p:cNvSpPr>
          <p:nvPr>
            <p:ph type="title"/>
          </p:nvPr>
        </p:nvSpPr>
        <p:spPr/>
        <p:txBody>
          <a:bodyPr/>
          <a:lstStyle/>
          <a:p>
            <a:r>
              <a:rPr lang="fr-FR"/>
              <a:t>Modifiez le style du titre</a:t>
            </a:r>
            <a:endParaRPr lang="fr-CA"/>
          </a:p>
        </p:txBody>
      </p:sp>
      <p:sp>
        <p:nvSpPr>
          <p:cNvPr id="3" name="Espace réservé du texte vertical 2">
            <a:extLst>
              <a:ext uri="{FF2B5EF4-FFF2-40B4-BE49-F238E27FC236}">
                <a16:creationId xmlns:a16="http://schemas.microsoft.com/office/drawing/2014/main" id="{39D34F33-23E4-4BB1-9DFC-9E9377E01966}"/>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C75D41C4-6035-40BE-8749-13D57AF13FAE}"/>
              </a:ext>
            </a:extLst>
          </p:cNvPr>
          <p:cNvSpPr>
            <a:spLocks noGrp="1"/>
          </p:cNvSpPr>
          <p:nvPr>
            <p:ph type="dt" sz="half" idx="10"/>
          </p:nvPr>
        </p:nvSpPr>
        <p:spPr/>
        <p:txBody>
          <a:bodyPr/>
          <a:lstStyle/>
          <a:p>
            <a:fld id="{CFD1DF05-3839-4A5F-A4F6-6A008D120B54}" type="datetimeFigureOut">
              <a:rPr lang="fr-CA" smtClean="0"/>
              <a:t>2022-12-19</a:t>
            </a:fld>
            <a:endParaRPr lang="fr-CA"/>
          </a:p>
        </p:txBody>
      </p:sp>
      <p:sp>
        <p:nvSpPr>
          <p:cNvPr id="5" name="Espace réservé du pied de page 4">
            <a:extLst>
              <a:ext uri="{FF2B5EF4-FFF2-40B4-BE49-F238E27FC236}">
                <a16:creationId xmlns:a16="http://schemas.microsoft.com/office/drawing/2014/main" id="{5E25D672-9BED-4A4F-A195-2DE3C1E2DCE2}"/>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8B70635F-916B-4E7E-B9E2-57980D4A2131}"/>
              </a:ext>
            </a:extLst>
          </p:cNvPr>
          <p:cNvSpPr>
            <a:spLocks noGrp="1"/>
          </p:cNvSpPr>
          <p:nvPr>
            <p:ph type="sldNum" sz="quarter" idx="12"/>
          </p:nvPr>
        </p:nvSpPr>
        <p:spPr/>
        <p:txBody>
          <a:bodyPr/>
          <a:lstStyle/>
          <a:p>
            <a:fld id="{4C83049C-D962-41F8-B967-7957893457EB}" type="slidenum">
              <a:rPr lang="fr-CA" smtClean="0"/>
              <a:t>‹#›</a:t>
            </a:fld>
            <a:endParaRPr lang="fr-CA"/>
          </a:p>
        </p:txBody>
      </p:sp>
    </p:spTree>
    <p:extLst>
      <p:ext uri="{BB962C8B-B14F-4D97-AF65-F5344CB8AC3E}">
        <p14:creationId xmlns:p14="http://schemas.microsoft.com/office/powerpoint/2010/main" val="2841832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047CA3E8-5ECB-4346-A380-513547D06182}"/>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CA"/>
          </a:p>
        </p:txBody>
      </p:sp>
      <p:sp>
        <p:nvSpPr>
          <p:cNvPr id="3" name="Espace réservé du texte vertical 2">
            <a:extLst>
              <a:ext uri="{FF2B5EF4-FFF2-40B4-BE49-F238E27FC236}">
                <a16:creationId xmlns:a16="http://schemas.microsoft.com/office/drawing/2014/main" id="{43D24307-97D0-40FD-AD86-8C4979EC4CFA}"/>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DB3A1694-8780-4E98-8148-78451D1166D3}"/>
              </a:ext>
            </a:extLst>
          </p:cNvPr>
          <p:cNvSpPr>
            <a:spLocks noGrp="1"/>
          </p:cNvSpPr>
          <p:nvPr>
            <p:ph type="dt" sz="half" idx="10"/>
          </p:nvPr>
        </p:nvSpPr>
        <p:spPr/>
        <p:txBody>
          <a:bodyPr/>
          <a:lstStyle/>
          <a:p>
            <a:fld id="{CFD1DF05-3839-4A5F-A4F6-6A008D120B54}" type="datetimeFigureOut">
              <a:rPr lang="fr-CA" smtClean="0"/>
              <a:t>2022-12-19</a:t>
            </a:fld>
            <a:endParaRPr lang="fr-CA"/>
          </a:p>
        </p:txBody>
      </p:sp>
      <p:sp>
        <p:nvSpPr>
          <p:cNvPr id="5" name="Espace réservé du pied de page 4">
            <a:extLst>
              <a:ext uri="{FF2B5EF4-FFF2-40B4-BE49-F238E27FC236}">
                <a16:creationId xmlns:a16="http://schemas.microsoft.com/office/drawing/2014/main" id="{3D52457F-E4DB-4281-8E2B-7703D01F3DA5}"/>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44683720-119B-497C-A066-B78283D830AC}"/>
              </a:ext>
            </a:extLst>
          </p:cNvPr>
          <p:cNvSpPr>
            <a:spLocks noGrp="1"/>
          </p:cNvSpPr>
          <p:nvPr>
            <p:ph type="sldNum" sz="quarter" idx="12"/>
          </p:nvPr>
        </p:nvSpPr>
        <p:spPr/>
        <p:txBody>
          <a:bodyPr/>
          <a:lstStyle/>
          <a:p>
            <a:fld id="{4C83049C-D962-41F8-B967-7957893457EB}" type="slidenum">
              <a:rPr lang="fr-CA" smtClean="0"/>
              <a:t>‹#›</a:t>
            </a:fld>
            <a:endParaRPr lang="fr-CA"/>
          </a:p>
        </p:txBody>
      </p:sp>
    </p:spTree>
    <p:extLst>
      <p:ext uri="{BB962C8B-B14F-4D97-AF65-F5344CB8AC3E}">
        <p14:creationId xmlns:p14="http://schemas.microsoft.com/office/powerpoint/2010/main" val="915961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0114E6-DD10-427D-AE64-4F4C3E62D529}"/>
              </a:ext>
            </a:extLst>
          </p:cNvPr>
          <p:cNvSpPr>
            <a:spLocks noGrp="1"/>
          </p:cNvSpPr>
          <p:nvPr>
            <p:ph type="title"/>
          </p:nvPr>
        </p:nvSpPr>
        <p:spPr/>
        <p:txBody>
          <a:bodyPr/>
          <a:lstStyle/>
          <a:p>
            <a:r>
              <a:rPr lang="fr-FR"/>
              <a:t>Modifiez le style du titre</a:t>
            </a:r>
            <a:endParaRPr lang="fr-CA"/>
          </a:p>
        </p:txBody>
      </p:sp>
      <p:sp>
        <p:nvSpPr>
          <p:cNvPr id="3" name="Espace réservé du contenu 2">
            <a:extLst>
              <a:ext uri="{FF2B5EF4-FFF2-40B4-BE49-F238E27FC236}">
                <a16:creationId xmlns:a16="http://schemas.microsoft.com/office/drawing/2014/main" id="{A8EBDFF1-E994-4E26-86CC-CEEFC53A5C87}"/>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D209CBA9-2BAA-4CAA-B39A-367E2597B933}"/>
              </a:ext>
            </a:extLst>
          </p:cNvPr>
          <p:cNvSpPr>
            <a:spLocks noGrp="1"/>
          </p:cNvSpPr>
          <p:nvPr>
            <p:ph type="dt" sz="half" idx="10"/>
          </p:nvPr>
        </p:nvSpPr>
        <p:spPr/>
        <p:txBody>
          <a:bodyPr/>
          <a:lstStyle/>
          <a:p>
            <a:fld id="{CFD1DF05-3839-4A5F-A4F6-6A008D120B54}" type="datetimeFigureOut">
              <a:rPr lang="fr-CA" smtClean="0"/>
              <a:t>2022-12-19</a:t>
            </a:fld>
            <a:endParaRPr lang="fr-CA"/>
          </a:p>
        </p:txBody>
      </p:sp>
      <p:sp>
        <p:nvSpPr>
          <p:cNvPr id="5" name="Espace réservé du pied de page 4">
            <a:extLst>
              <a:ext uri="{FF2B5EF4-FFF2-40B4-BE49-F238E27FC236}">
                <a16:creationId xmlns:a16="http://schemas.microsoft.com/office/drawing/2014/main" id="{6A91AE6C-F563-4BAB-9EFE-23FCBE312065}"/>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52909E20-1D9F-48F4-90D0-D80C1688D608}"/>
              </a:ext>
            </a:extLst>
          </p:cNvPr>
          <p:cNvSpPr>
            <a:spLocks noGrp="1"/>
          </p:cNvSpPr>
          <p:nvPr>
            <p:ph type="sldNum" sz="quarter" idx="12"/>
          </p:nvPr>
        </p:nvSpPr>
        <p:spPr/>
        <p:txBody>
          <a:bodyPr/>
          <a:lstStyle/>
          <a:p>
            <a:fld id="{4C83049C-D962-41F8-B967-7957893457EB}" type="slidenum">
              <a:rPr lang="fr-CA" smtClean="0"/>
              <a:t>‹#›</a:t>
            </a:fld>
            <a:endParaRPr lang="fr-CA"/>
          </a:p>
        </p:txBody>
      </p:sp>
    </p:spTree>
    <p:extLst>
      <p:ext uri="{BB962C8B-B14F-4D97-AF65-F5344CB8AC3E}">
        <p14:creationId xmlns:p14="http://schemas.microsoft.com/office/powerpoint/2010/main" val="1379051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65F957-851C-41F8-B3F6-FB836AAEAF42}"/>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CA"/>
          </a:p>
        </p:txBody>
      </p:sp>
      <p:sp>
        <p:nvSpPr>
          <p:cNvPr id="3" name="Espace réservé du texte 2">
            <a:extLst>
              <a:ext uri="{FF2B5EF4-FFF2-40B4-BE49-F238E27FC236}">
                <a16:creationId xmlns:a16="http://schemas.microsoft.com/office/drawing/2014/main" id="{AD5B895D-8FEC-42E1-A949-494B68F0A92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E5423BC9-29BC-4626-B039-385D11521E4F}"/>
              </a:ext>
            </a:extLst>
          </p:cNvPr>
          <p:cNvSpPr>
            <a:spLocks noGrp="1"/>
          </p:cNvSpPr>
          <p:nvPr>
            <p:ph type="dt" sz="half" idx="10"/>
          </p:nvPr>
        </p:nvSpPr>
        <p:spPr/>
        <p:txBody>
          <a:bodyPr/>
          <a:lstStyle/>
          <a:p>
            <a:fld id="{CFD1DF05-3839-4A5F-A4F6-6A008D120B54}" type="datetimeFigureOut">
              <a:rPr lang="fr-CA" smtClean="0"/>
              <a:t>2022-12-19</a:t>
            </a:fld>
            <a:endParaRPr lang="fr-CA"/>
          </a:p>
        </p:txBody>
      </p:sp>
      <p:sp>
        <p:nvSpPr>
          <p:cNvPr id="5" name="Espace réservé du pied de page 4">
            <a:extLst>
              <a:ext uri="{FF2B5EF4-FFF2-40B4-BE49-F238E27FC236}">
                <a16:creationId xmlns:a16="http://schemas.microsoft.com/office/drawing/2014/main" id="{0D0F1C9B-6129-441E-8BB3-FFF1EB7597E5}"/>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661CB70E-BB38-4C35-B43F-89D9DE510DFE}"/>
              </a:ext>
            </a:extLst>
          </p:cNvPr>
          <p:cNvSpPr>
            <a:spLocks noGrp="1"/>
          </p:cNvSpPr>
          <p:nvPr>
            <p:ph type="sldNum" sz="quarter" idx="12"/>
          </p:nvPr>
        </p:nvSpPr>
        <p:spPr/>
        <p:txBody>
          <a:bodyPr/>
          <a:lstStyle/>
          <a:p>
            <a:fld id="{4C83049C-D962-41F8-B967-7957893457EB}" type="slidenum">
              <a:rPr lang="fr-CA" smtClean="0"/>
              <a:t>‹#›</a:t>
            </a:fld>
            <a:endParaRPr lang="fr-CA"/>
          </a:p>
        </p:txBody>
      </p:sp>
    </p:spTree>
    <p:extLst>
      <p:ext uri="{BB962C8B-B14F-4D97-AF65-F5344CB8AC3E}">
        <p14:creationId xmlns:p14="http://schemas.microsoft.com/office/powerpoint/2010/main" val="49384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508E9A-C34E-4B03-9D4D-2280C519F494}"/>
              </a:ext>
            </a:extLst>
          </p:cNvPr>
          <p:cNvSpPr>
            <a:spLocks noGrp="1"/>
          </p:cNvSpPr>
          <p:nvPr>
            <p:ph type="title"/>
          </p:nvPr>
        </p:nvSpPr>
        <p:spPr/>
        <p:txBody>
          <a:bodyPr/>
          <a:lstStyle/>
          <a:p>
            <a:r>
              <a:rPr lang="fr-FR"/>
              <a:t>Modifiez le style du titre</a:t>
            </a:r>
            <a:endParaRPr lang="fr-CA"/>
          </a:p>
        </p:txBody>
      </p:sp>
      <p:sp>
        <p:nvSpPr>
          <p:cNvPr id="3" name="Espace réservé du contenu 2">
            <a:extLst>
              <a:ext uri="{FF2B5EF4-FFF2-40B4-BE49-F238E27FC236}">
                <a16:creationId xmlns:a16="http://schemas.microsoft.com/office/drawing/2014/main" id="{FF61FE7C-41DF-4B75-9B78-81D741DC497A}"/>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u contenu 3">
            <a:extLst>
              <a:ext uri="{FF2B5EF4-FFF2-40B4-BE49-F238E27FC236}">
                <a16:creationId xmlns:a16="http://schemas.microsoft.com/office/drawing/2014/main" id="{0636F56A-A104-4D96-999F-8CC7C75A6D74}"/>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5" name="Espace réservé de la date 4">
            <a:extLst>
              <a:ext uri="{FF2B5EF4-FFF2-40B4-BE49-F238E27FC236}">
                <a16:creationId xmlns:a16="http://schemas.microsoft.com/office/drawing/2014/main" id="{86C3A109-ECA6-42A0-9986-589FDCE063A7}"/>
              </a:ext>
            </a:extLst>
          </p:cNvPr>
          <p:cNvSpPr>
            <a:spLocks noGrp="1"/>
          </p:cNvSpPr>
          <p:nvPr>
            <p:ph type="dt" sz="half" idx="10"/>
          </p:nvPr>
        </p:nvSpPr>
        <p:spPr/>
        <p:txBody>
          <a:bodyPr/>
          <a:lstStyle/>
          <a:p>
            <a:fld id="{CFD1DF05-3839-4A5F-A4F6-6A008D120B54}" type="datetimeFigureOut">
              <a:rPr lang="fr-CA" smtClean="0"/>
              <a:t>2022-12-19</a:t>
            </a:fld>
            <a:endParaRPr lang="fr-CA"/>
          </a:p>
        </p:txBody>
      </p:sp>
      <p:sp>
        <p:nvSpPr>
          <p:cNvPr id="6" name="Espace réservé du pied de page 5">
            <a:extLst>
              <a:ext uri="{FF2B5EF4-FFF2-40B4-BE49-F238E27FC236}">
                <a16:creationId xmlns:a16="http://schemas.microsoft.com/office/drawing/2014/main" id="{142D5EB2-8492-46EA-A4B4-4B42985FBCA6}"/>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8B36E929-CA04-4A21-AE3D-54A2ECF3AF3E}"/>
              </a:ext>
            </a:extLst>
          </p:cNvPr>
          <p:cNvSpPr>
            <a:spLocks noGrp="1"/>
          </p:cNvSpPr>
          <p:nvPr>
            <p:ph type="sldNum" sz="quarter" idx="12"/>
          </p:nvPr>
        </p:nvSpPr>
        <p:spPr/>
        <p:txBody>
          <a:bodyPr/>
          <a:lstStyle/>
          <a:p>
            <a:fld id="{4C83049C-D962-41F8-B967-7957893457EB}" type="slidenum">
              <a:rPr lang="fr-CA" smtClean="0"/>
              <a:t>‹#›</a:t>
            </a:fld>
            <a:endParaRPr lang="fr-CA"/>
          </a:p>
        </p:txBody>
      </p:sp>
    </p:spTree>
    <p:extLst>
      <p:ext uri="{BB962C8B-B14F-4D97-AF65-F5344CB8AC3E}">
        <p14:creationId xmlns:p14="http://schemas.microsoft.com/office/powerpoint/2010/main" val="3753856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0611BE-63E9-4E30-AB9D-307276BFC1FE}"/>
              </a:ext>
            </a:extLst>
          </p:cNvPr>
          <p:cNvSpPr>
            <a:spLocks noGrp="1"/>
          </p:cNvSpPr>
          <p:nvPr>
            <p:ph type="title"/>
          </p:nvPr>
        </p:nvSpPr>
        <p:spPr>
          <a:xfrm>
            <a:off x="839788" y="365125"/>
            <a:ext cx="10515600" cy="1325563"/>
          </a:xfrm>
        </p:spPr>
        <p:txBody>
          <a:bodyPr/>
          <a:lstStyle/>
          <a:p>
            <a:r>
              <a:rPr lang="fr-FR"/>
              <a:t>Modifiez le style du titre</a:t>
            </a:r>
            <a:endParaRPr lang="fr-CA"/>
          </a:p>
        </p:txBody>
      </p:sp>
      <p:sp>
        <p:nvSpPr>
          <p:cNvPr id="3" name="Espace réservé du texte 2">
            <a:extLst>
              <a:ext uri="{FF2B5EF4-FFF2-40B4-BE49-F238E27FC236}">
                <a16:creationId xmlns:a16="http://schemas.microsoft.com/office/drawing/2014/main" id="{2DEADD6A-0145-4FB8-A6F8-CA4A31F39C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F93D371A-283E-45C6-A1F5-71ACDAF341E4}"/>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5" name="Espace réservé du texte 4">
            <a:extLst>
              <a:ext uri="{FF2B5EF4-FFF2-40B4-BE49-F238E27FC236}">
                <a16:creationId xmlns:a16="http://schemas.microsoft.com/office/drawing/2014/main" id="{9683D2D2-9360-461C-B1FD-EEE5E53681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8F61A781-6F54-4975-B9C1-7DB8389AF8AA}"/>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7" name="Espace réservé de la date 6">
            <a:extLst>
              <a:ext uri="{FF2B5EF4-FFF2-40B4-BE49-F238E27FC236}">
                <a16:creationId xmlns:a16="http://schemas.microsoft.com/office/drawing/2014/main" id="{22524750-0AD1-45FB-870C-9BCB4D1CF9AA}"/>
              </a:ext>
            </a:extLst>
          </p:cNvPr>
          <p:cNvSpPr>
            <a:spLocks noGrp="1"/>
          </p:cNvSpPr>
          <p:nvPr>
            <p:ph type="dt" sz="half" idx="10"/>
          </p:nvPr>
        </p:nvSpPr>
        <p:spPr/>
        <p:txBody>
          <a:bodyPr/>
          <a:lstStyle/>
          <a:p>
            <a:fld id="{CFD1DF05-3839-4A5F-A4F6-6A008D120B54}" type="datetimeFigureOut">
              <a:rPr lang="fr-CA" smtClean="0"/>
              <a:t>2022-12-19</a:t>
            </a:fld>
            <a:endParaRPr lang="fr-CA"/>
          </a:p>
        </p:txBody>
      </p:sp>
      <p:sp>
        <p:nvSpPr>
          <p:cNvPr id="8" name="Espace réservé du pied de page 7">
            <a:extLst>
              <a:ext uri="{FF2B5EF4-FFF2-40B4-BE49-F238E27FC236}">
                <a16:creationId xmlns:a16="http://schemas.microsoft.com/office/drawing/2014/main" id="{A551CE68-39FC-4A14-8DAB-3BAC062A37DF}"/>
              </a:ext>
            </a:extLst>
          </p:cNvPr>
          <p:cNvSpPr>
            <a:spLocks noGrp="1"/>
          </p:cNvSpPr>
          <p:nvPr>
            <p:ph type="ftr" sz="quarter" idx="11"/>
          </p:nvPr>
        </p:nvSpPr>
        <p:spPr/>
        <p:txBody>
          <a:bodyPr/>
          <a:lstStyle/>
          <a:p>
            <a:endParaRPr lang="fr-CA"/>
          </a:p>
        </p:txBody>
      </p:sp>
      <p:sp>
        <p:nvSpPr>
          <p:cNvPr id="9" name="Espace réservé du numéro de diapositive 8">
            <a:extLst>
              <a:ext uri="{FF2B5EF4-FFF2-40B4-BE49-F238E27FC236}">
                <a16:creationId xmlns:a16="http://schemas.microsoft.com/office/drawing/2014/main" id="{C02AA139-F4EC-476C-A158-D6342554EDF4}"/>
              </a:ext>
            </a:extLst>
          </p:cNvPr>
          <p:cNvSpPr>
            <a:spLocks noGrp="1"/>
          </p:cNvSpPr>
          <p:nvPr>
            <p:ph type="sldNum" sz="quarter" idx="12"/>
          </p:nvPr>
        </p:nvSpPr>
        <p:spPr/>
        <p:txBody>
          <a:bodyPr/>
          <a:lstStyle/>
          <a:p>
            <a:fld id="{4C83049C-D962-41F8-B967-7957893457EB}" type="slidenum">
              <a:rPr lang="fr-CA" smtClean="0"/>
              <a:t>‹#›</a:t>
            </a:fld>
            <a:endParaRPr lang="fr-CA"/>
          </a:p>
        </p:txBody>
      </p:sp>
    </p:spTree>
    <p:extLst>
      <p:ext uri="{BB962C8B-B14F-4D97-AF65-F5344CB8AC3E}">
        <p14:creationId xmlns:p14="http://schemas.microsoft.com/office/powerpoint/2010/main" val="1544588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2020F1-66E9-4047-8755-E4782AC6D0E5}"/>
              </a:ext>
            </a:extLst>
          </p:cNvPr>
          <p:cNvSpPr>
            <a:spLocks noGrp="1"/>
          </p:cNvSpPr>
          <p:nvPr>
            <p:ph type="title"/>
          </p:nvPr>
        </p:nvSpPr>
        <p:spPr/>
        <p:txBody>
          <a:bodyPr/>
          <a:lstStyle/>
          <a:p>
            <a:r>
              <a:rPr lang="fr-FR"/>
              <a:t>Modifiez le style du titre</a:t>
            </a:r>
            <a:endParaRPr lang="fr-CA"/>
          </a:p>
        </p:txBody>
      </p:sp>
      <p:sp>
        <p:nvSpPr>
          <p:cNvPr id="3" name="Espace réservé de la date 2">
            <a:extLst>
              <a:ext uri="{FF2B5EF4-FFF2-40B4-BE49-F238E27FC236}">
                <a16:creationId xmlns:a16="http://schemas.microsoft.com/office/drawing/2014/main" id="{938C6AC2-456C-4DFC-9BDE-567ACC4B7688}"/>
              </a:ext>
            </a:extLst>
          </p:cNvPr>
          <p:cNvSpPr>
            <a:spLocks noGrp="1"/>
          </p:cNvSpPr>
          <p:nvPr>
            <p:ph type="dt" sz="half" idx="10"/>
          </p:nvPr>
        </p:nvSpPr>
        <p:spPr/>
        <p:txBody>
          <a:bodyPr/>
          <a:lstStyle/>
          <a:p>
            <a:fld id="{CFD1DF05-3839-4A5F-A4F6-6A008D120B54}" type="datetimeFigureOut">
              <a:rPr lang="fr-CA" smtClean="0"/>
              <a:t>2022-12-19</a:t>
            </a:fld>
            <a:endParaRPr lang="fr-CA"/>
          </a:p>
        </p:txBody>
      </p:sp>
      <p:sp>
        <p:nvSpPr>
          <p:cNvPr id="4" name="Espace réservé du pied de page 3">
            <a:extLst>
              <a:ext uri="{FF2B5EF4-FFF2-40B4-BE49-F238E27FC236}">
                <a16:creationId xmlns:a16="http://schemas.microsoft.com/office/drawing/2014/main" id="{6F19CD49-0666-44D6-9FDC-47BFCE7E5E36}"/>
              </a:ext>
            </a:extLst>
          </p:cNvPr>
          <p:cNvSpPr>
            <a:spLocks noGrp="1"/>
          </p:cNvSpPr>
          <p:nvPr>
            <p:ph type="ftr" sz="quarter" idx="11"/>
          </p:nvPr>
        </p:nvSpPr>
        <p:spPr/>
        <p:txBody>
          <a:bodyPr/>
          <a:lstStyle/>
          <a:p>
            <a:endParaRPr lang="fr-CA"/>
          </a:p>
        </p:txBody>
      </p:sp>
      <p:sp>
        <p:nvSpPr>
          <p:cNvPr id="5" name="Espace réservé du numéro de diapositive 4">
            <a:extLst>
              <a:ext uri="{FF2B5EF4-FFF2-40B4-BE49-F238E27FC236}">
                <a16:creationId xmlns:a16="http://schemas.microsoft.com/office/drawing/2014/main" id="{B9508703-403C-4034-9E40-AB3226A280A9}"/>
              </a:ext>
            </a:extLst>
          </p:cNvPr>
          <p:cNvSpPr>
            <a:spLocks noGrp="1"/>
          </p:cNvSpPr>
          <p:nvPr>
            <p:ph type="sldNum" sz="quarter" idx="12"/>
          </p:nvPr>
        </p:nvSpPr>
        <p:spPr/>
        <p:txBody>
          <a:bodyPr/>
          <a:lstStyle/>
          <a:p>
            <a:fld id="{4C83049C-D962-41F8-B967-7957893457EB}" type="slidenum">
              <a:rPr lang="fr-CA" smtClean="0"/>
              <a:t>‹#›</a:t>
            </a:fld>
            <a:endParaRPr lang="fr-CA"/>
          </a:p>
        </p:txBody>
      </p:sp>
    </p:spTree>
    <p:extLst>
      <p:ext uri="{BB962C8B-B14F-4D97-AF65-F5344CB8AC3E}">
        <p14:creationId xmlns:p14="http://schemas.microsoft.com/office/powerpoint/2010/main" val="1130609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4AC4DEAC-D2D1-498C-AA87-A8DB1548CE78}"/>
              </a:ext>
            </a:extLst>
          </p:cNvPr>
          <p:cNvSpPr>
            <a:spLocks noGrp="1"/>
          </p:cNvSpPr>
          <p:nvPr>
            <p:ph type="dt" sz="half" idx="10"/>
          </p:nvPr>
        </p:nvSpPr>
        <p:spPr/>
        <p:txBody>
          <a:bodyPr/>
          <a:lstStyle/>
          <a:p>
            <a:fld id="{CFD1DF05-3839-4A5F-A4F6-6A008D120B54}" type="datetimeFigureOut">
              <a:rPr lang="fr-CA" smtClean="0"/>
              <a:t>2022-12-19</a:t>
            </a:fld>
            <a:endParaRPr lang="fr-CA"/>
          </a:p>
        </p:txBody>
      </p:sp>
      <p:sp>
        <p:nvSpPr>
          <p:cNvPr id="3" name="Espace réservé du pied de page 2">
            <a:extLst>
              <a:ext uri="{FF2B5EF4-FFF2-40B4-BE49-F238E27FC236}">
                <a16:creationId xmlns:a16="http://schemas.microsoft.com/office/drawing/2014/main" id="{C9E29916-5F49-4EEE-BD86-ECDC303C6A2F}"/>
              </a:ext>
            </a:extLst>
          </p:cNvPr>
          <p:cNvSpPr>
            <a:spLocks noGrp="1"/>
          </p:cNvSpPr>
          <p:nvPr>
            <p:ph type="ftr" sz="quarter" idx="11"/>
          </p:nvPr>
        </p:nvSpPr>
        <p:spPr/>
        <p:txBody>
          <a:bodyPr/>
          <a:lstStyle/>
          <a:p>
            <a:endParaRPr lang="fr-CA"/>
          </a:p>
        </p:txBody>
      </p:sp>
      <p:sp>
        <p:nvSpPr>
          <p:cNvPr id="4" name="Espace réservé du numéro de diapositive 3">
            <a:extLst>
              <a:ext uri="{FF2B5EF4-FFF2-40B4-BE49-F238E27FC236}">
                <a16:creationId xmlns:a16="http://schemas.microsoft.com/office/drawing/2014/main" id="{9E3DBD05-31E5-4DD1-A628-5DD446EA4A3F}"/>
              </a:ext>
            </a:extLst>
          </p:cNvPr>
          <p:cNvSpPr>
            <a:spLocks noGrp="1"/>
          </p:cNvSpPr>
          <p:nvPr>
            <p:ph type="sldNum" sz="quarter" idx="12"/>
          </p:nvPr>
        </p:nvSpPr>
        <p:spPr/>
        <p:txBody>
          <a:bodyPr/>
          <a:lstStyle/>
          <a:p>
            <a:fld id="{4C83049C-D962-41F8-B967-7957893457EB}" type="slidenum">
              <a:rPr lang="fr-CA" smtClean="0"/>
              <a:t>‹#›</a:t>
            </a:fld>
            <a:endParaRPr lang="fr-CA"/>
          </a:p>
        </p:txBody>
      </p:sp>
    </p:spTree>
    <p:extLst>
      <p:ext uri="{BB962C8B-B14F-4D97-AF65-F5344CB8AC3E}">
        <p14:creationId xmlns:p14="http://schemas.microsoft.com/office/powerpoint/2010/main" val="3718078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5C24E4-0A85-4392-B1A7-7D5FD57F9EF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A"/>
          </a:p>
        </p:txBody>
      </p:sp>
      <p:sp>
        <p:nvSpPr>
          <p:cNvPr id="3" name="Espace réservé du contenu 2">
            <a:extLst>
              <a:ext uri="{FF2B5EF4-FFF2-40B4-BE49-F238E27FC236}">
                <a16:creationId xmlns:a16="http://schemas.microsoft.com/office/drawing/2014/main" id="{BABB9E22-B84D-4D18-AF37-589E3C5916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u texte 3">
            <a:extLst>
              <a:ext uri="{FF2B5EF4-FFF2-40B4-BE49-F238E27FC236}">
                <a16:creationId xmlns:a16="http://schemas.microsoft.com/office/drawing/2014/main" id="{51B6728A-CF67-497F-9CB5-A026CD2123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56DC2EF3-52F9-487B-B54A-7015E8DC89D4}"/>
              </a:ext>
            </a:extLst>
          </p:cNvPr>
          <p:cNvSpPr>
            <a:spLocks noGrp="1"/>
          </p:cNvSpPr>
          <p:nvPr>
            <p:ph type="dt" sz="half" idx="10"/>
          </p:nvPr>
        </p:nvSpPr>
        <p:spPr/>
        <p:txBody>
          <a:bodyPr/>
          <a:lstStyle/>
          <a:p>
            <a:fld id="{CFD1DF05-3839-4A5F-A4F6-6A008D120B54}" type="datetimeFigureOut">
              <a:rPr lang="fr-CA" smtClean="0"/>
              <a:t>2022-12-19</a:t>
            </a:fld>
            <a:endParaRPr lang="fr-CA"/>
          </a:p>
        </p:txBody>
      </p:sp>
      <p:sp>
        <p:nvSpPr>
          <p:cNvPr id="6" name="Espace réservé du pied de page 5">
            <a:extLst>
              <a:ext uri="{FF2B5EF4-FFF2-40B4-BE49-F238E27FC236}">
                <a16:creationId xmlns:a16="http://schemas.microsoft.com/office/drawing/2014/main" id="{5045A93E-8C11-468F-82DE-EAC9D4341860}"/>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47420499-E9BF-4882-91BE-EA5FDAA7C124}"/>
              </a:ext>
            </a:extLst>
          </p:cNvPr>
          <p:cNvSpPr>
            <a:spLocks noGrp="1"/>
          </p:cNvSpPr>
          <p:nvPr>
            <p:ph type="sldNum" sz="quarter" idx="12"/>
          </p:nvPr>
        </p:nvSpPr>
        <p:spPr/>
        <p:txBody>
          <a:bodyPr/>
          <a:lstStyle/>
          <a:p>
            <a:fld id="{4C83049C-D962-41F8-B967-7957893457EB}" type="slidenum">
              <a:rPr lang="fr-CA" smtClean="0"/>
              <a:t>‹#›</a:t>
            </a:fld>
            <a:endParaRPr lang="fr-CA"/>
          </a:p>
        </p:txBody>
      </p:sp>
    </p:spTree>
    <p:extLst>
      <p:ext uri="{BB962C8B-B14F-4D97-AF65-F5344CB8AC3E}">
        <p14:creationId xmlns:p14="http://schemas.microsoft.com/office/powerpoint/2010/main" val="1732809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B482D4-D797-4A65-8749-4FFAE27D908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A"/>
          </a:p>
        </p:txBody>
      </p:sp>
      <p:sp>
        <p:nvSpPr>
          <p:cNvPr id="3" name="Espace réservé pour une image  2">
            <a:extLst>
              <a:ext uri="{FF2B5EF4-FFF2-40B4-BE49-F238E27FC236}">
                <a16:creationId xmlns:a16="http://schemas.microsoft.com/office/drawing/2014/main" id="{7FB9399A-4ABB-40F2-AB46-9B7902DAC6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Espace réservé du texte 3">
            <a:extLst>
              <a:ext uri="{FF2B5EF4-FFF2-40B4-BE49-F238E27FC236}">
                <a16:creationId xmlns:a16="http://schemas.microsoft.com/office/drawing/2014/main" id="{672DBB9E-53EB-42F9-A7FC-0376729155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11836AE6-0DBC-4B2E-BE18-2154D4C64164}"/>
              </a:ext>
            </a:extLst>
          </p:cNvPr>
          <p:cNvSpPr>
            <a:spLocks noGrp="1"/>
          </p:cNvSpPr>
          <p:nvPr>
            <p:ph type="dt" sz="half" idx="10"/>
          </p:nvPr>
        </p:nvSpPr>
        <p:spPr/>
        <p:txBody>
          <a:bodyPr/>
          <a:lstStyle/>
          <a:p>
            <a:fld id="{CFD1DF05-3839-4A5F-A4F6-6A008D120B54}" type="datetimeFigureOut">
              <a:rPr lang="fr-CA" smtClean="0"/>
              <a:t>2022-12-19</a:t>
            </a:fld>
            <a:endParaRPr lang="fr-CA"/>
          </a:p>
        </p:txBody>
      </p:sp>
      <p:sp>
        <p:nvSpPr>
          <p:cNvPr id="6" name="Espace réservé du pied de page 5">
            <a:extLst>
              <a:ext uri="{FF2B5EF4-FFF2-40B4-BE49-F238E27FC236}">
                <a16:creationId xmlns:a16="http://schemas.microsoft.com/office/drawing/2014/main" id="{CFDF85F5-221B-4534-A90E-4EAA8F5A2E04}"/>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4D79DEC7-5E2C-4D0E-A83C-EC3DCC2EBBBE}"/>
              </a:ext>
            </a:extLst>
          </p:cNvPr>
          <p:cNvSpPr>
            <a:spLocks noGrp="1"/>
          </p:cNvSpPr>
          <p:nvPr>
            <p:ph type="sldNum" sz="quarter" idx="12"/>
          </p:nvPr>
        </p:nvSpPr>
        <p:spPr/>
        <p:txBody>
          <a:bodyPr/>
          <a:lstStyle/>
          <a:p>
            <a:fld id="{4C83049C-D962-41F8-B967-7957893457EB}" type="slidenum">
              <a:rPr lang="fr-CA" smtClean="0"/>
              <a:t>‹#›</a:t>
            </a:fld>
            <a:endParaRPr lang="fr-CA"/>
          </a:p>
        </p:txBody>
      </p:sp>
    </p:spTree>
    <p:extLst>
      <p:ext uri="{BB962C8B-B14F-4D97-AF65-F5344CB8AC3E}">
        <p14:creationId xmlns:p14="http://schemas.microsoft.com/office/powerpoint/2010/main" val="2731936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865BAA8D-57CD-43F6-83FC-5A4F83B533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CA"/>
          </a:p>
        </p:txBody>
      </p:sp>
      <p:sp>
        <p:nvSpPr>
          <p:cNvPr id="3" name="Espace réservé du texte 2">
            <a:extLst>
              <a:ext uri="{FF2B5EF4-FFF2-40B4-BE49-F238E27FC236}">
                <a16:creationId xmlns:a16="http://schemas.microsoft.com/office/drawing/2014/main" id="{3DCCB455-3679-4895-99C9-A508A4E990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4879EDF4-D185-49B0-8972-4E26E94B29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D1DF05-3839-4A5F-A4F6-6A008D120B54}" type="datetimeFigureOut">
              <a:rPr lang="fr-CA" smtClean="0"/>
              <a:t>2022-12-19</a:t>
            </a:fld>
            <a:endParaRPr lang="fr-CA"/>
          </a:p>
        </p:txBody>
      </p:sp>
      <p:sp>
        <p:nvSpPr>
          <p:cNvPr id="5" name="Espace réservé du pied de page 4">
            <a:extLst>
              <a:ext uri="{FF2B5EF4-FFF2-40B4-BE49-F238E27FC236}">
                <a16:creationId xmlns:a16="http://schemas.microsoft.com/office/drawing/2014/main" id="{D4005FB2-E03C-4611-B273-0140C6C4F44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CA"/>
          </a:p>
        </p:txBody>
      </p:sp>
      <p:sp>
        <p:nvSpPr>
          <p:cNvPr id="6" name="Espace réservé du numéro de diapositive 5">
            <a:extLst>
              <a:ext uri="{FF2B5EF4-FFF2-40B4-BE49-F238E27FC236}">
                <a16:creationId xmlns:a16="http://schemas.microsoft.com/office/drawing/2014/main" id="{8D5FDDE6-A91E-4B40-A467-26B438913E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83049C-D962-41F8-B967-7957893457EB}" type="slidenum">
              <a:rPr lang="fr-CA" smtClean="0"/>
              <a:t>‹#›</a:t>
            </a:fld>
            <a:endParaRPr lang="fr-CA"/>
          </a:p>
        </p:txBody>
      </p:sp>
    </p:spTree>
    <p:extLst>
      <p:ext uri="{BB962C8B-B14F-4D97-AF65-F5344CB8AC3E}">
        <p14:creationId xmlns:p14="http://schemas.microsoft.com/office/powerpoint/2010/main" val="25447966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9121EE-10BB-4F6C-A49C-EF0CA5D48FF6}"/>
              </a:ext>
            </a:extLst>
          </p:cNvPr>
          <p:cNvSpPr>
            <a:spLocks noGrp="1"/>
          </p:cNvSpPr>
          <p:nvPr>
            <p:ph type="ctrTitle"/>
          </p:nvPr>
        </p:nvSpPr>
        <p:spPr/>
        <p:txBody>
          <a:bodyPr/>
          <a:lstStyle/>
          <a:p>
            <a:r>
              <a:rPr lang="fr-CA" dirty="0"/>
              <a:t>Annexe au chapitre 21</a:t>
            </a:r>
          </a:p>
        </p:txBody>
      </p:sp>
      <p:sp>
        <p:nvSpPr>
          <p:cNvPr id="3" name="Sous-titre 2">
            <a:extLst>
              <a:ext uri="{FF2B5EF4-FFF2-40B4-BE49-F238E27FC236}">
                <a16:creationId xmlns:a16="http://schemas.microsoft.com/office/drawing/2014/main" id="{2E73C590-118D-4770-BB1D-8F932AD56349}"/>
              </a:ext>
            </a:extLst>
          </p:cNvPr>
          <p:cNvSpPr>
            <a:spLocks noGrp="1"/>
          </p:cNvSpPr>
          <p:nvPr>
            <p:ph type="subTitle" idx="1"/>
          </p:nvPr>
        </p:nvSpPr>
        <p:spPr/>
        <p:txBody>
          <a:bodyPr/>
          <a:lstStyle/>
          <a:p>
            <a:endParaRPr lang="fr-CA"/>
          </a:p>
        </p:txBody>
      </p:sp>
    </p:spTree>
    <p:extLst>
      <p:ext uri="{BB962C8B-B14F-4D97-AF65-F5344CB8AC3E}">
        <p14:creationId xmlns:p14="http://schemas.microsoft.com/office/powerpoint/2010/main" val="13049356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 3">
            <a:extLst>
              <a:ext uri="{FF2B5EF4-FFF2-40B4-BE49-F238E27FC236}">
                <a16:creationId xmlns:a16="http://schemas.microsoft.com/office/drawing/2014/main" id="{082E9F64-E67E-4267-8342-00E010D11D31}"/>
              </a:ext>
            </a:extLst>
          </p:cNvPr>
          <p:cNvGrpSpPr/>
          <p:nvPr/>
        </p:nvGrpSpPr>
        <p:grpSpPr>
          <a:xfrm>
            <a:off x="3214540" y="1467747"/>
            <a:ext cx="5855618" cy="3997919"/>
            <a:chOff x="1814660" y="461070"/>
            <a:chExt cx="5855618" cy="3997919"/>
          </a:xfrm>
        </p:grpSpPr>
        <p:grpSp>
          <p:nvGrpSpPr>
            <p:cNvPr id="5" name="Groupe 4">
              <a:extLst>
                <a:ext uri="{FF2B5EF4-FFF2-40B4-BE49-F238E27FC236}">
                  <a16:creationId xmlns:a16="http://schemas.microsoft.com/office/drawing/2014/main" id="{58E24570-8050-4C0F-94E0-2287CBF85636}"/>
                </a:ext>
              </a:extLst>
            </p:cNvPr>
            <p:cNvGrpSpPr/>
            <p:nvPr/>
          </p:nvGrpSpPr>
          <p:grpSpPr>
            <a:xfrm>
              <a:off x="1814660" y="1578989"/>
              <a:ext cx="4320000" cy="2880000"/>
              <a:chOff x="1814660" y="1578989"/>
              <a:chExt cx="4320000" cy="2880000"/>
            </a:xfrm>
          </p:grpSpPr>
          <p:sp>
            <p:nvSpPr>
              <p:cNvPr id="18" name="Rectangle 17">
                <a:extLst>
                  <a:ext uri="{FF2B5EF4-FFF2-40B4-BE49-F238E27FC236}">
                    <a16:creationId xmlns:a16="http://schemas.microsoft.com/office/drawing/2014/main" id="{A6BA2C1A-6684-4A7A-AE0B-17A68E5A80C9}"/>
                  </a:ext>
                </a:extLst>
              </p:cNvPr>
              <p:cNvSpPr/>
              <p:nvPr/>
            </p:nvSpPr>
            <p:spPr>
              <a:xfrm>
                <a:off x="1814660" y="1578989"/>
                <a:ext cx="1440000" cy="1440000"/>
              </a:xfrm>
              <a:prstGeom prst="rect">
                <a:avLst/>
              </a:prstGeom>
              <a:no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9" name="Rectangle 18">
                <a:extLst>
                  <a:ext uri="{FF2B5EF4-FFF2-40B4-BE49-F238E27FC236}">
                    <a16:creationId xmlns:a16="http://schemas.microsoft.com/office/drawing/2014/main" id="{54C17B07-B5E8-475E-B71E-7E45DF7F073B}"/>
                  </a:ext>
                </a:extLst>
              </p:cNvPr>
              <p:cNvSpPr/>
              <p:nvPr/>
            </p:nvSpPr>
            <p:spPr>
              <a:xfrm>
                <a:off x="3254660" y="1578989"/>
                <a:ext cx="1440000" cy="1440000"/>
              </a:xfrm>
              <a:prstGeom prst="rect">
                <a:avLst/>
              </a:prstGeom>
              <a:no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20" name="Rectangle 19">
                <a:extLst>
                  <a:ext uri="{FF2B5EF4-FFF2-40B4-BE49-F238E27FC236}">
                    <a16:creationId xmlns:a16="http://schemas.microsoft.com/office/drawing/2014/main" id="{A15D183A-5397-40FF-8A61-987534B26709}"/>
                  </a:ext>
                </a:extLst>
              </p:cNvPr>
              <p:cNvSpPr/>
              <p:nvPr/>
            </p:nvSpPr>
            <p:spPr>
              <a:xfrm>
                <a:off x="4694660" y="1578989"/>
                <a:ext cx="1440000" cy="1440000"/>
              </a:xfrm>
              <a:prstGeom prst="rect">
                <a:avLst/>
              </a:prstGeom>
              <a:no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21" name="Rectangle 20">
                <a:extLst>
                  <a:ext uri="{FF2B5EF4-FFF2-40B4-BE49-F238E27FC236}">
                    <a16:creationId xmlns:a16="http://schemas.microsoft.com/office/drawing/2014/main" id="{DE28CA63-3DD7-4D0B-92E9-D35C53487566}"/>
                  </a:ext>
                </a:extLst>
              </p:cNvPr>
              <p:cNvSpPr/>
              <p:nvPr/>
            </p:nvSpPr>
            <p:spPr>
              <a:xfrm>
                <a:off x="1814660" y="3018989"/>
                <a:ext cx="1440000" cy="1440000"/>
              </a:xfrm>
              <a:prstGeom prst="rect">
                <a:avLst/>
              </a:prstGeom>
              <a:no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22" name="Rectangle 21">
                <a:extLst>
                  <a:ext uri="{FF2B5EF4-FFF2-40B4-BE49-F238E27FC236}">
                    <a16:creationId xmlns:a16="http://schemas.microsoft.com/office/drawing/2014/main" id="{850422F4-0B25-46B4-BC9F-96B0705064B7}"/>
                  </a:ext>
                </a:extLst>
              </p:cNvPr>
              <p:cNvSpPr/>
              <p:nvPr/>
            </p:nvSpPr>
            <p:spPr>
              <a:xfrm>
                <a:off x="3254660" y="3018989"/>
                <a:ext cx="1440000" cy="1440000"/>
              </a:xfrm>
              <a:prstGeom prst="rect">
                <a:avLst/>
              </a:prstGeom>
              <a:no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23" name="Rectangle 22">
                <a:extLst>
                  <a:ext uri="{FF2B5EF4-FFF2-40B4-BE49-F238E27FC236}">
                    <a16:creationId xmlns:a16="http://schemas.microsoft.com/office/drawing/2014/main" id="{D3528FC6-84C8-479D-B783-707A904E5D33}"/>
                  </a:ext>
                </a:extLst>
              </p:cNvPr>
              <p:cNvSpPr/>
              <p:nvPr/>
            </p:nvSpPr>
            <p:spPr>
              <a:xfrm>
                <a:off x="4694660" y="3018989"/>
                <a:ext cx="1440000" cy="1440000"/>
              </a:xfrm>
              <a:prstGeom prst="rect">
                <a:avLst/>
              </a:prstGeom>
              <a:no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grpSp>
        <p:sp>
          <p:nvSpPr>
            <p:cNvPr id="6" name="ZoneTexte 5">
              <a:extLst>
                <a:ext uri="{FF2B5EF4-FFF2-40B4-BE49-F238E27FC236}">
                  <a16:creationId xmlns:a16="http://schemas.microsoft.com/office/drawing/2014/main" id="{EEEA7297-9917-4039-B977-F29C4545EA0C}"/>
                </a:ext>
              </a:extLst>
            </p:cNvPr>
            <p:cNvSpPr txBox="1"/>
            <p:nvPr/>
          </p:nvSpPr>
          <p:spPr>
            <a:xfrm>
              <a:off x="3794289" y="461070"/>
              <a:ext cx="527902" cy="461665"/>
            </a:xfrm>
            <a:prstGeom prst="rect">
              <a:avLst/>
            </a:prstGeom>
            <a:noFill/>
            <a:ln>
              <a:solidFill>
                <a:schemeClr val="tx1"/>
              </a:solidFill>
            </a:ln>
          </p:spPr>
          <p:txBody>
            <a:bodyPr wrap="square" rtlCol="0">
              <a:spAutoFit/>
            </a:bodyPr>
            <a:lstStyle/>
            <a:p>
              <a:pPr algn="ctr"/>
              <a:r>
                <a:rPr lang="fr-CA" sz="2400" dirty="0"/>
                <a:t>12</a:t>
              </a:r>
            </a:p>
          </p:txBody>
        </p:sp>
        <p:sp>
          <p:nvSpPr>
            <p:cNvPr id="7" name="ZoneTexte 6">
              <a:extLst>
                <a:ext uri="{FF2B5EF4-FFF2-40B4-BE49-F238E27FC236}">
                  <a16:creationId xmlns:a16="http://schemas.microsoft.com/office/drawing/2014/main" id="{0E442223-930C-453C-B1F1-F1D16BFB8C93}"/>
                </a:ext>
              </a:extLst>
            </p:cNvPr>
            <p:cNvSpPr txBox="1"/>
            <p:nvPr/>
          </p:nvSpPr>
          <p:spPr>
            <a:xfrm>
              <a:off x="7142376" y="2788156"/>
              <a:ext cx="527902" cy="461665"/>
            </a:xfrm>
            <a:prstGeom prst="rect">
              <a:avLst/>
            </a:prstGeom>
            <a:noFill/>
            <a:ln>
              <a:solidFill>
                <a:schemeClr val="tx1"/>
              </a:solidFill>
            </a:ln>
          </p:spPr>
          <p:txBody>
            <a:bodyPr wrap="square" rtlCol="0">
              <a:spAutoFit/>
            </a:bodyPr>
            <a:lstStyle/>
            <a:p>
              <a:pPr algn="ctr"/>
              <a:r>
                <a:rPr lang="fr-CA" sz="2400" dirty="0"/>
                <a:t>10</a:t>
              </a:r>
            </a:p>
          </p:txBody>
        </p:sp>
        <p:sp>
          <p:nvSpPr>
            <p:cNvPr id="8" name="ZoneTexte 7">
              <a:extLst>
                <a:ext uri="{FF2B5EF4-FFF2-40B4-BE49-F238E27FC236}">
                  <a16:creationId xmlns:a16="http://schemas.microsoft.com/office/drawing/2014/main" id="{8EEA5D4E-E5EA-4267-9076-14C511357DAA}"/>
                </a:ext>
              </a:extLst>
            </p:cNvPr>
            <p:cNvSpPr txBox="1"/>
            <p:nvPr/>
          </p:nvSpPr>
          <p:spPr>
            <a:xfrm>
              <a:off x="2270709" y="1168924"/>
              <a:ext cx="595039" cy="369332"/>
            </a:xfrm>
            <a:prstGeom prst="rect">
              <a:avLst/>
            </a:prstGeom>
            <a:noFill/>
          </p:spPr>
          <p:txBody>
            <a:bodyPr wrap="square" rtlCol="0">
              <a:spAutoFit/>
            </a:bodyPr>
            <a:lstStyle/>
            <a:p>
              <a:pPr algn="ctr"/>
              <a:r>
                <a:rPr lang="fr-CA" dirty="0">
                  <a:solidFill>
                    <a:schemeClr val="accent6"/>
                  </a:solidFill>
                </a:rPr>
                <a:t>4</a:t>
              </a:r>
            </a:p>
          </p:txBody>
        </p:sp>
        <p:sp>
          <p:nvSpPr>
            <p:cNvPr id="9" name="ZoneTexte 8">
              <a:extLst>
                <a:ext uri="{FF2B5EF4-FFF2-40B4-BE49-F238E27FC236}">
                  <a16:creationId xmlns:a16="http://schemas.microsoft.com/office/drawing/2014/main" id="{76776DF7-F431-4210-8A9B-D397FA307846}"/>
                </a:ext>
              </a:extLst>
            </p:cNvPr>
            <p:cNvSpPr txBox="1"/>
            <p:nvPr/>
          </p:nvSpPr>
          <p:spPr>
            <a:xfrm>
              <a:off x="3677140" y="1136658"/>
              <a:ext cx="595039" cy="369332"/>
            </a:xfrm>
            <a:prstGeom prst="rect">
              <a:avLst/>
            </a:prstGeom>
            <a:noFill/>
          </p:spPr>
          <p:txBody>
            <a:bodyPr wrap="square" rtlCol="0">
              <a:spAutoFit/>
            </a:bodyPr>
            <a:lstStyle/>
            <a:p>
              <a:pPr algn="ctr"/>
              <a:r>
                <a:rPr lang="fr-CA" dirty="0">
                  <a:solidFill>
                    <a:schemeClr val="accent6"/>
                  </a:solidFill>
                </a:rPr>
                <a:t>4</a:t>
              </a:r>
            </a:p>
          </p:txBody>
        </p:sp>
        <p:sp>
          <p:nvSpPr>
            <p:cNvPr id="10" name="ZoneTexte 9">
              <a:extLst>
                <a:ext uri="{FF2B5EF4-FFF2-40B4-BE49-F238E27FC236}">
                  <a16:creationId xmlns:a16="http://schemas.microsoft.com/office/drawing/2014/main" id="{AE5877F1-6B49-4B96-859D-2162335DC91C}"/>
                </a:ext>
              </a:extLst>
            </p:cNvPr>
            <p:cNvSpPr txBox="1"/>
            <p:nvPr/>
          </p:nvSpPr>
          <p:spPr>
            <a:xfrm>
              <a:off x="5117140" y="1136658"/>
              <a:ext cx="595039" cy="369332"/>
            </a:xfrm>
            <a:prstGeom prst="rect">
              <a:avLst/>
            </a:prstGeom>
            <a:noFill/>
          </p:spPr>
          <p:txBody>
            <a:bodyPr wrap="square" rtlCol="0">
              <a:spAutoFit/>
            </a:bodyPr>
            <a:lstStyle/>
            <a:p>
              <a:pPr algn="ctr"/>
              <a:r>
                <a:rPr lang="fr-CA" dirty="0">
                  <a:solidFill>
                    <a:schemeClr val="accent6"/>
                  </a:solidFill>
                </a:rPr>
                <a:t>4</a:t>
              </a:r>
            </a:p>
          </p:txBody>
        </p:sp>
        <p:sp>
          <p:nvSpPr>
            <p:cNvPr id="11" name="ZoneTexte 10">
              <a:extLst>
                <a:ext uri="{FF2B5EF4-FFF2-40B4-BE49-F238E27FC236}">
                  <a16:creationId xmlns:a16="http://schemas.microsoft.com/office/drawing/2014/main" id="{BE289898-D244-4FD7-A0BA-B9706768BF48}"/>
                </a:ext>
              </a:extLst>
            </p:cNvPr>
            <p:cNvSpPr txBox="1"/>
            <p:nvPr/>
          </p:nvSpPr>
          <p:spPr>
            <a:xfrm>
              <a:off x="6043478" y="2114323"/>
              <a:ext cx="595039" cy="369332"/>
            </a:xfrm>
            <a:prstGeom prst="rect">
              <a:avLst/>
            </a:prstGeom>
            <a:noFill/>
          </p:spPr>
          <p:txBody>
            <a:bodyPr wrap="square" rtlCol="0">
              <a:spAutoFit/>
            </a:bodyPr>
            <a:lstStyle/>
            <a:p>
              <a:pPr algn="ctr"/>
              <a:r>
                <a:rPr lang="fr-CA" dirty="0">
                  <a:solidFill>
                    <a:srgbClr val="C00000"/>
                  </a:solidFill>
                </a:rPr>
                <a:t>5</a:t>
              </a:r>
            </a:p>
          </p:txBody>
        </p:sp>
        <p:sp>
          <p:nvSpPr>
            <p:cNvPr id="12" name="ZoneTexte 11">
              <a:extLst>
                <a:ext uri="{FF2B5EF4-FFF2-40B4-BE49-F238E27FC236}">
                  <a16:creationId xmlns:a16="http://schemas.microsoft.com/office/drawing/2014/main" id="{29DA33F0-DB04-4014-9A10-7A57CC5B88C9}"/>
                </a:ext>
              </a:extLst>
            </p:cNvPr>
            <p:cNvSpPr txBox="1"/>
            <p:nvPr/>
          </p:nvSpPr>
          <p:spPr>
            <a:xfrm>
              <a:off x="6043478" y="3469680"/>
              <a:ext cx="595039" cy="369332"/>
            </a:xfrm>
            <a:prstGeom prst="rect">
              <a:avLst/>
            </a:prstGeom>
            <a:noFill/>
          </p:spPr>
          <p:txBody>
            <a:bodyPr wrap="square" rtlCol="0">
              <a:spAutoFit/>
            </a:bodyPr>
            <a:lstStyle/>
            <a:p>
              <a:pPr algn="ctr"/>
              <a:r>
                <a:rPr lang="fr-CA" dirty="0">
                  <a:solidFill>
                    <a:srgbClr val="C00000"/>
                  </a:solidFill>
                </a:rPr>
                <a:t>5</a:t>
              </a:r>
            </a:p>
          </p:txBody>
        </p:sp>
        <p:cxnSp>
          <p:nvCxnSpPr>
            <p:cNvPr id="13" name="Connecteur droit avec flèche 12">
              <a:extLst>
                <a:ext uri="{FF2B5EF4-FFF2-40B4-BE49-F238E27FC236}">
                  <a16:creationId xmlns:a16="http://schemas.microsoft.com/office/drawing/2014/main" id="{765A6FC5-9857-4FCA-9BF4-FC9426B9863B}"/>
                </a:ext>
              </a:extLst>
            </p:cNvPr>
            <p:cNvCxnSpPr>
              <a:stCxn id="8" idx="3"/>
              <a:endCxn id="6" idx="1"/>
            </p:cNvCxnSpPr>
            <p:nvPr/>
          </p:nvCxnSpPr>
          <p:spPr>
            <a:xfrm flipV="1">
              <a:off x="2865748" y="691903"/>
              <a:ext cx="928541" cy="66168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4" name="Connecteur droit avec flèche 13">
              <a:extLst>
                <a:ext uri="{FF2B5EF4-FFF2-40B4-BE49-F238E27FC236}">
                  <a16:creationId xmlns:a16="http://schemas.microsoft.com/office/drawing/2014/main" id="{2A7A05A7-D8BC-41B2-BA7F-320E9ED6B3C5}"/>
                </a:ext>
              </a:extLst>
            </p:cNvPr>
            <p:cNvCxnSpPr>
              <a:stCxn id="9" idx="0"/>
              <a:endCxn id="6" idx="2"/>
            </p:cNvCxnSpPr>
            <p:nvPr/>
          </p:nvCxnSpPr>
          <p:spPr>
            <a:xfrm flipV="1">
              <a:off x="3974660" y="922735"/>
              <a:ext cx="83580" cy="21392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5" name="Connecteur droit avec flèche 14">
              <a:extLst>
                <a:ext uri="{FF2B5EF4-FFF2-40B4-BE49-F238E27FC236}">
                  <a16:creationId xmlns:a16="http://schemas.microsoft.com/office/drawing/2014/main" id="{1BE3F4EC-9555-42E7-94DA-272CFCAB6BAB}"/>
                </a:ext>
              </a:extLst>
            </p:cNvPr>
            <p:cNvCxnSpPr>
              <a:stCxn id="10" idx="1"/>
              <a:endCxn id="6" idx="3"/>
            </p:cNvCxnSpPr>
            <p:nvPr/>
          </p:nvCxnSpPr>
          <p:spPr>
            <a:xfrm flipH="1" flipV="1">
              <a:off x="4322191" y="691903"/>
              <a:ext cx="794949" cy="62942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6" name="Connecteur droit avec flèche 15">
              <a:extLst>
                <a:ext uri="{FF2B5EF4-FFF2-40B4-BE49-F238E27FC236}">
                  <a16:creationId xmlns:a16="http://schemas.microsoft.com/office/drawing/2014/main" id="{942F4EAB-05DB-41C0-B8D6-08501183F7E6}"/>
                </a:ext>
              </a:extLst>
            </p:cNvPr>
            <p:cNvCxnSpPr>
              <a:stCxn id="11" idx="3"/>
              <a:endCxn id="7" idx="0"/>
            </p:cNvCxnSpPr>
            <p:nvPr/>
          </p:nvCxnSpPr>
          <p:spPr>
            <a:xfrm>
              <a:off x="6638517" y="2298989"/>
              <a:ext cx="767810" cy="48916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7" name="Connecteur droit avec flèche 16">
              <a:extLst>
                <a:ext uri="{FF2B5EF4-FFF2-40B4-BE49-F238E27FC236}">
                  <a16:creationId xmlns:a16="http://schemas.microsoft.com/office/drawing/2014/main" id="{9DB43B6B-CA63-4DA1-BB3C-21CB64FCE636}"/>
                </a:ext>
              </a:extLst>
            </p:cNvPr>
            <p:cNvCxnSpPr>
              <a:stCxn id="12" idx="3"/>
              <a:endCxn id="7" idx="2"/>
            </p:cNvCxnSpPr>
            <p:nvPr/>
          </p:nvCxnSpPr>
          <p:spPr>
            <a:xfrm flipV="1">
              <a:off x="6638517" y="3249821"/>
              <a:ext cx="767810" cy="40452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sp>
        <p:nvSpPr>
          <p:cNvPr id="24" name="ZoneTexte 23">
            <a:extLst>
              <a:ext uri="{FF2B5EF4-FFF2-40B4-BE49-F238E27FC236}">
                <a16:creationId xmlns:a16="http://schemas.microsoft.com/office/drawing/2014/main" id="{5D9A870E-8C79-40AC-BCCD-86807BC88D04}"/>
              </a:ext>
            </a:extLst>
          </p:cNvPr>
          <p:cNvSpPr txBox="1"/>
          <p:nvPr/>
        </p:nvSpPr>
        <p:spPr>
          <a:xfrm>
            <a:off x="1447014" y="479977"/>
            <a:ext cx="8408710" cy="523220"/>
          </a:xfrm>
          <a:prstGeom prst="rect">
            <a:avLst/>
          </a:prstGeom>
          <a:noFill/>
        </p:spPr>
        <p:txBody>
          <a:bodyPr wrap="square" rtlCol="0">
            <a:spAutoFit/>
          </a:bodyPr>
          <a:lstStyle/>
          <a:p>
            <a:r>
              <a:rPr lang="fr-CA" sz="2800" dirty="0"/>
              <a:t>Une représentation schématique de la situation.</a:t>
            </a:r>
          </a:p>
        </p:txBody>
      </p:sp>
    </p:spTree>
    <p:extLst>
      <p:ext uri="{BB962C8B-B14F-4D97-AF65-F5344CB8AC3E}">
        <p14:creationId xmlns:p14="http://schemas.microsoft.com/office/powerpoint/2010/main" val="30053599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E70960-B18B-4870-990E-AD9243FEB8D4}"/>
              </a:ext>
            </a:extLst>
          </p:cNvPr>
          <p:cNvSpPr>
            <a:spLocks noGrp="1"/>
          </p:cNvSpPr>
          <p:nvPr>
            <p:ph type="title"/>
          </p:nvPr>
        </p:nvSpPr>
        <p:spPr/>
        <p:txBody>
          <a:bodyPr>
            <a:normAutofit/>
          </a:bodyPr>
          <a:lstStyle/>
          <a:p>
            <a:r>
              <a:rPr lang="fr-CA" dirty="0"/>
              <a:t>Activité 21.3 Appuyer le calcul sur la décomposition d’un rectangle</a:t>
            </a:r>
          </a:p>
        </p:txBody>
      </p:sp>
    </p:spTree>
    <p:extLst>
      <p:ext uri="{BB962C8B-B14F-4D97-AF65-F5344CB8AC3E}">
        <p14:creationId xmlns:p14="http://schemas.microsoft.com/office/powerpoint/2010/main" val="15837517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893ECEF3-B3B2-4829-AA51-84E8F17F9471}"/>
              </a:ext>
            </a:extLst>
          </p:cNvPr>
          <p:cNvPicPr/>
          <p:nvPr/>
        </p:nvPicPr>
        <p:blipFill rotWithShape="1">
          <a:blip r:embed="rId3" cstate="hqprint">
            <a:extLst>
              <a:ext uri="{28A0092B-C50C-407E-A947-70E740481C1C}">
                <a14:useLocalDpi xmlns:a14="http://schemas.microsoft.com/office/drawing/2010/main" val="0"/>
              </a:ext>
            </a:extLst>
          </a:blip>
          <a:srcRect l="19608"/>
          <a:stretch/>
        </p:blipFill>
        <p:spPr bwMode="auto">
          <a:xfrm>
            <a:off x="5016738" y="1871999"/>
            <a:ext cx="6055118" cy="4208289"/>
          </a:xfrm>
          <a:prstGeom prst="rect">
            <a:avLst/>
          </a:prstGeom>
          <a:noFill/>
          <a:ln>
            <a:noFill/>
          </a:ln>
          <a:extLst>
            <a:ext uri="{53640926-AAD7-44D8-BBD7-CCE9431645EC}">
              <a14:shadowObscured xmlns:a14="http://schemas.microsoft.com/office/drawing/2010/main"/>
            </a:ext>
          </a:extLst>
        </p:spPr>
      </p:pic>
      <p:sp>
        <p:nvSpPr>
          <p:cNvPr id="5" name="Rectangle 4">
            <a:extLst>
              <a:ext uri="{FF2B5EF4-FFF2-40B4-BE49-F238E27FC236}">
                <a16:creationId xmlns:a16="http://schemas.microsoft.com/office/drawing/2014/main" id="{4D476700-1B3E-4E53-B261-E64977A69E2D}"/>
              </a:ext>
            </a:extLst>
          </p:cNvPr>
          <p:cNvSpPr/>
          <p:nvPr/>
        </p:nvSpPr>
        <p:spPr>
          <a:xfrm>
            <a:off x="5797484" y="2328421"/>
            <a:ext cx="5128182" cy="34879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6" name="Rectangle 5">
            <a:extLst>
              <a:ext uri="{FF2B5EF4-FFF2-40B4-BE49-F238E27FC236}">
                <a16:creationId xmlns:a16="http://schemas.microsoft.com/office/drawing/2014/main" id="{AB43025C-60CB-45FC-8064-1B51C1E25927}"/>
              </a:ext>
            </a:extLst>
          </p:cNvPr>
          <p:cNvSpPr/>
          <p:nvPr/>
        </p:nvSpPr>
        <p:spPr>
          <a:xfrm>
            <a:off x="427348" y="177547"/>
            <a:ext cx="11337303" cy="1200329"/>
          </a:xfrm>
          <a:prstGeom prst="rect">
            <a:avLst/>
          </a:prstGeom>
        </p:spPr>
        <p:txBody>
          <a:bodyPr wrap="square">
            <a:spAutoFit/>
          </a:bodyPr>
          <a:lstStyle/>
          <a:p>
            <a:r>
              <a:rPr lang="fr-CA" sz="2400" dirty="0">
                <a:latin typeface="Times New Roman" panose="02020603050405020304" pitchFamily="18" charset="0"/>
                <a:ea typeface="Calibri" panose="020F0502020204030204" pitchFamily="34" charset="0"/>
              </a:rPr>
              <a:t>L’ami du boulanger a lui aussi organisé ses muffins dans des présentoirs, mais de manière différente. Lorsqu’on observe l’ensemble de son organisation, on constate qu’il y a 20 colonnes et 15 rangées et on sait que les présentoirs sont remplis de muffins. </a:t>
            </a:r>
            <a:endParaRPr lang="fr-CA" sz="2400" dirty="0"/>
          </a:p>
        </p:txBody>
      </p:sp>
      <p:pic>
        <p:nvPicPr>
          <p:cNvPr id="7" name="Image 6" descr="Une image contenant clipart&#10;&#10;Description générée automatiquement">
            <a:extLst>
              <a:ext uri="{FF2B5EF4-FFF2-40B4-BE49-F238E27FC236}">
                <a16:creationId xmlns:a16="http://schemas.microsoft.com/office/drawing/2014/main" id="{BB56EBF8-7F95-4927-BE95-3AF33459AFBC}"/>
              </a:ext>
            </a:extLst>
          </p:cNvPr>
          <p:cNvPicPr/>
          <p:nvPr/>
        </p:nvPicPr>
        <p:blipFill>
          <a:blip r:embed="rId4"/>
          <a:stretch>
            <a:fillRect/>
          </a:stretch>
        </p:blipFill>
        <p:spPr>
          <a:xfrm>
            <a:off x="2078580" y="2459138"/>
            <a:ext cx="1329210" cy="3038194"/>
          </a:xfrm>
          <a:prstGeom prst="rect">
            <a:avLst/>
          </a:prstGeom>
        </p:spPr>
      </p:pic>
    </p:spTree>
    <p:extLst>
      <p:ext uri="{BB962C8B-B14F-4D97-AF65-F5344CB8AC3E}">
        <p14:creationId xmlns:p14="http://schemas.microsoft.com/office/powerpoint/2010/main" val="4164428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01DCC59-764E-451E-B47D-DA97B699263E}"/>
              </a:ext>
            </a:extLst>
          </p:cNvPr>
          <p:cNvSpPr/>
          <p:nvPr/>
        </p:nvSpPr>
        <p:spPr>
          <a:xfrm>
            <a:off x="2343733" y="1088062"/>
            <a:ext cx="7193737" cy="5395303"/>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6" name="ZoneTexte 5">
            <a:extLst>
              <a:ext uri="{FF2B5EF4-FFF2-40B4-BE49-F238E27FC236}">
                <a16:creationId xmlns:a16="http://schemas.microsoft.com/office/drawing/2014/main" id="{D1FB1A4D-5877-4903-B2E8-24C6B0C354E1}"/>
              </a:ext>
            </a:extLst>
          </p:cNvPr>
          <p:cNvSpPr txBox="1"/>
          <p:nvPr/>
        </p:nvSpPr>
        <p:spPr>
          <a:xfrm>
            <a:off x="5755178" y="421178"/>
            <a:ext cx="681643" cy="523220"/>
          </a:xfrm>
          <a:prstGeom prst="rect">
            <a:avLst/>
          </a:prstGeom>
          <a:noFill/>
        </p:spPr>
        <p:txBody>
          <a:bodyPr wrap="square" rtlCol="0">
            <a:spAutoFit/>
          </a:bodyPr>
          <a:lstStyle/>
          <a:p>
            <a:r>
              <a:rPr lang="fr-CA" sz="2800" dirty="0"/>
              <a:t>20</a:t>
            </a:r>
          </a:p>
        </p:txBody>
      </p:sp>
      <p:sp>
        <p:nvSpPr>
          <p:cNvPr id="7" name="ZoneTexte 6">
            <a:extLst>
              <a:ext uri="{FF2B5EF4-FFF2-40B4-BE49-F238E27FC236}">
                <a16:creationId xmlns:a16="http://schemas.microsoft.com/office/drawing/2014/main" id="{A2E48F41-01AD-4892-97A5-7ABCA9A96A03}"/>
              </a:ext>
            </a:extLst>
          </p:cNvPr>
          <p:cNvSpPr txBox="1"/>
          <p:nvPr/>
        </p:nvSpPr>
        <p:spPr>
          <a:xfrm>
            <a:off x="1590502" y="3280984"/>
            <a:ext cx="681643" cy="523220"/>
          </a:xfrm>
          <a:prstGeom prst="rect">
            <a:avLst/>
          </a:prstGeom>
          <a:noFill/>
        </p:spPr>
        <p:txBody>
          <a:bodyPr wrap="square" rtlCol="0">
            <a:spAutoFit/>
          </a:bodyPr>
          <a:lstStyle/>
          <a:p>
            <a:r>
              <a:rPr lang="fr-CA" sz="2800" dirty="0"/>
              <a:t>15</a:t>
            </a:r>
          </a:p>
        </p:txBody>
      </p:sp>
    </p:spTree>
    <p:extLst>
      <p:ext uri="{BB962C8B-B14F-4D97-AF65-F5344CB8AC3E}">
        <p14:creationId xmlns:p14="http://schemas.microsoft.com/office/powerpoint/2010/main" val="7830735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F40D06-EAB8-457C-9695-B72010A8D2EC}"/>
              </a:ext>
            </a:extLst>
          </p:cNvPr>
          <p:cNvSpPr>
            <a:spLocks noGrp="1"/>
          </p:cNvSpPr>
          <p:nvPr>
            <p:ph type="title"/>
          </p:nvPr>
        </p:nvSpPr>
        <p:spPr/>
        <p:txBody>
          <a:bodyPr>
            <a:normAutofit/>
          </a:bodyPr>
          <a:lstStyle/>
          <a:p>
            <a:r>
              <a:rPr lang="fr-CA" dirty="0"/>
              <a:t>Activité 21.4. Appuyer le calcul plus complexe sur la décomposition d’un rectangle</a:t>
            </a:r>
          </a:p>
        </p:txBody>
      </p:sp>
    </p:spTree>
    <p:extLst>
      <p:ext uri="{BB962C8B-B14F-4D97-AF65-F5344CB8AC3E}">
        <p14:creationId xmlns:p14="http://schemas.microsoft.com/office/powerpoint/2010/main" val="33278798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2B58E62-8690-487F-823B-D32F2080FC82}"/>
              </a:ext>
            </a:extLst>
          </p:cNvPr>
          <p:cNvSpPr/>
          <p:nvPr/>
        </p:nvSpPr>
        <p:spPr>
          <a:xfrm>
            <a:off x="2133142" y="855305"/>
            <a:ext cx="8280000" cy="57600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4" name="ZoneTexte 3">
            <a:extLst>
              <a:ext uri="{FF2B5EF4-FFF2-40B4-BE49-F238E27FC236}">
                <a16:creationId xmlns:a16="http://schemas.microsoft.com/office/drawing/2014/main" id="{AA1E2B6D-632F-493C-B48C-04F8E948C62B}"/>
              </a:ext>
            </a:extLst>
          </p:cNvPr>
          <p:cNvSpPr txBox="1"/>
          <p:nvPr/>
        </p:nvSpPr>
        <p:spPr>
          <a:xfrm>
            <a:off x="5755178" y="59815"/>
            <a:ext cx="681643" cy="523220"/>
          </a:xfrm>
          <a:prstGeom prst="rect">
            <a:avLst/>
          </a:prstGeom>
          <a:noFill/>
        </p:spPr>
        <p:txBody>
          <a:bodyPr wrap="square" rtlCol="0">
            <a:spAutoFit/>
          </a:bodyPr>
          <a:lstStyle/>
          <a:p>
            <a:r>
              <a:rPr lang="fr-CA" sz="2800" dirty="0"/>
              <a:t>23</a:t>
            </a:r>
          </a:p>
        </p:txBody>
      </p:sp>
      <p:sp>
        <p:nvSpPr>
          <p:cNvPr id="5" name="ZoneTexte 4">
            <a:extLst>
              <a:ext uri="{FF2B5EF4-FFF2-40B4-BE49-F238E27FC236}">
                <a16:creationId xmlns:a16="http://schemas.microsoft.com/office/drawing/2014/main" id="{1795C686-72AF-4A04-80F8-AC6BABC157CE}"/>
              </a:ext>
            </a:extLst>
          </p:cNvPr>
          <p:cNvSpPr txBox="1"/>
          <p:nvPr/>
        </p:nvSpPr>
        <p:spPr>
          <a:xfrm>
            <a:off x="1357745" y="3212085"/>
            <a:ext cx="681643" cy="523220"/>
          </a:xfrm>
          <a:prstGeom prst="rect">
            <a:avLst/>
          </a:prstGeom>
          <a:noFill/>
        </p:spPr>
        <p:txBody>
          <a:bodyPr wrap="square" rtlCol="0">
            <a:spAutoFit/>
          </a:bodyPr>
          <a:lstStyle/>
          <a:p>
            <a:r>
              <a:rPr lang="fr-CA" sz="2800" dirty="0"/>
              <a:t>16</a:t>
            </a:r>
          </a:p>
        </p:txBody>
      </p:sp>
    </p:spTree>
    <p:extLst>
      <p:ext uri="{BB962C8B-B14F-4D97-AF65-F5344CB8AC3E}">
        <p14:creationId xmlns:p14="http://schemas.microsoft.com/office/powerpoint/2010/main" val="5283996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719536C-63B3-4C75-9A15-8182DDE734DD}"/>
              </a:ext>
            </a:extLst>
          </p:cNvPr>
          <p:cNvSpPr/>
          <p:nvPr/>
        </p:nvSpPr>
        <p:spPr>
          <a:xfrm>
            <a:off x="2343732" y="1088062"/>
            <a:ext cx="7200000" cy="43200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3" name="ZoneTexte 2">
            <a:extLst>
              <a:ext uri="{FF2B5EF4-FFF2-40B4-BE49-F238E27FC236}">
                <a16:creationId xmlns:a16="http://schemas.microsoft.com/office/drawing/2014/main" id="{13D77FE8-F225-4308-BF47-888875E52D36}"/>
              </a:ext>
            </a:extLst>
          </p:cNvPr>
          <p:cNvSpPr txBox="1"/>
          <p:nvPr/>
        </p:nvSpPr>
        <p:spPr>
          <a:xfrm>
            <a:off x="5755178" y="421178"/>
            <a:ext cx="681643" cy="523220"/>
          </a:xfrm>
          <a:prstGeom prst="rect">
            <a:avLst/>
          </a:prstGeom>
          <a:noFill/>
        </p:spPr>
        <p:txBody>
          <a:bodyPr wrap="square" rtlCol="0">
            <a:spAutoFit/>
          </a:bodyPr>
          <a:lstStyle/>
          <a:p>
            <a:r>
              <a:rPr lang="fr-CA" sz="2800" dirty="0"/>
              <a:t>20</a:t>
            </a:r>
          </a:p>
        </p:txBody>
      </p:sp>
      <p:sp>
        <p:nvSpPr>
          <p:cNvPr id="4" name="ZoneTexte 3">
            <a:extLst>
              <a:ext uri="{FF2B5EF4-FFF2-40B4-BE49-F238E27FC236}">
                <a16:creationId xmlns:a16="http://schemas.microsoft.com/office/drawing/2014/main" id="{E2C17D4F-1C47-49BD-85CB-0321AD347E0D}"/>
              </a:ext>
            </a:extLst>
          </p:cNvPr>
          <p:cNvSpPr txBox="1"/>
          <p:nvPr/>
        </p:nvSpPr>
        <p:spPr>
          <a:xfrm>
            <a:off x="1507375" y="2804388"/>
            <a:ext cx="681643" cy="523220"/>
          </a:xfrm>
          <a:prstGeom prst="rect">
            <a:avLst/>
          </a:prstGeom>
          <a:noFill/>
        </p:spPr>
        <p:txBody>
          <a:bodyPr wrap="square" rtlCol="0">
            <a:spAutoFit/>
          </a:bodyPr>
          <a:lstStyle/>
          <a:p>
            <a:r>
              <a:rPr lang="fr-CA" sz="2800" dirty="0"/>
              <a:t>12</a:t>
            </a:r>
          </a:p>
        </p:txBody>
      </p:sp>
    </p:spTree>
    <p:extLst>
      <p:ext uri="{BB962C8B-B14F-4D97-AF65-F5344CB8AC3E}">
        <p14:creationId xmlns:p14="http://schemas.microsoft.com/office/powerpoint/2010/main" val="38331175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5E7F4DE-9BB8-4299-B2F4-2E568884B637}"/>
              </a:ext>
            </a:extLst>
          </p:cNvPr>
          <p:cNvSpPr/>
          <p:nvPr/>
        </p:nvSpPr>
        <p:spPr>
          <a:xfrm>
            <a:off x="1157783" y="1089000"/>
            <a:ext cx="10800000" cy="46800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3" name="ZoneTexte 2">
            <a:extLst>
              <a:ext uri="{FF2B5EF4-FFF2-40B4-BE49-F238E27FC236}">
                <a16:creationId xmlns:a16="http://schemas.microsoft.com/office/drawing/2014/main" id="{C17BEF9F-4B28-41F8-BCC6-890376CC4D63}"/>
              </a:ext>
            </a:extLst>
          </p:cNvPr>
          <p:cNvSpPr txBox="1"/>
          <p:nvPr/>
        </p:nvSpPr>
        <p:spPr>
          <a:xfrm>
            <a:off x="5755178" y="421178"/>
            <a:ext cx="681643" cy="523220"/>
          </a:xfrm>
          <a:prstGeom prst="rect">
            <a:avLst/>
          </a:prstGeom>
          <a:noFill/>
        </p:spPr>
        <p:txBody>
          <a:bodyPr wrap="square" rtlCol="0">
            <a:spAutoFit/>
          </a:bodyPr>
          <a:lstStyle/>
          <a:p>
            <a:r>
              <a:rPr lang="fr-CA" sz="2800" dirty="0"/>
              <a:t>30</a:t>
            </a:r>
          </a:p>
        </p:txBody>
      </p:sp>
      <p:sp>
        <p:nvSpPr>
          <p:cNvPr id="4" name="ZoneTexte 3">
            <a:extLst>
              <a:ext uri="{FF2B5EF4-FFF2-40B4-BE49-F238E27FC236}">
                <a16:creationId xmlns:a16="http://schemas.microsoft.com/office/drawing/2014/main" id="{9A4358F1-6723-4F8E-8384-3CB7534F90EA}"/>
              </a:ext>
            </a:extLst>
          </p:cNvPr>
          <p:cNvSpPr txBox="1"/>
          <p:nvPr/>
        </p:nvSpPr>
        <p:spPr>
          <a:xfrm>
            <a:off x="404553" y="3003894"/>
            <a:ext cx="681643" cy="523220"/>
          </a:xfrm>
          <a:prstGeom prst="rect">
            <a:avLst/>
          </a:prstGeom>
          <a:noFill/>
        </p:spPr>
        <p:txBody>
          <a:bodyPr wrap="square" rtlCol="0">
            <a:spAutoFit/>
          </a:bodyPr>
          <a:lstStyle/>
          <a:p>
            <a:r>
              <a:rPr lang="fr-CA" sz="2800" dirty="0"/>
              <a:t>13</a:t>
            </a:r>
          </a:p>
        </p:txBody>
      </p:sp>
    </p:spTree>
    <p:extLst>
      <p:ext uri="{BB962C8B-B14F-4D97-AF65-F5344CB8AC3E}">
        <p14:creationId xmlns:p14="http://schemas.microsoft.com/office/powerpoint/2010/main" val="13321550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CCDE3B15-DE21-4113-AD76-2466765A8DC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308501" y="2654531"/>
            <a:ext cx="6283724" cy="3580013"/>
          </a:xfrm>
          <a:prstGeom prst="rect">
            <a:avLst/>
          </a:prstGeom>
          <a:noFill/>
        </p:spPr>
      </p:pic>
      <p:sp>
        <p:nvSpPr>
          <p:cNvPr id="4" name="ZoneTexte 3">
            <a:extLst>
              <a:ext uri="{FF2B5EF4-FFF2-40B4-BE49-F238E27FC236}">
                <a16:creationId xmlns:a16="http://schemas.microsoft.com/office/drawing/2014/main" id="{4A80AE85-1B1E-4FB6-9928-3F2D0A81692E}"/>
              </a:ext>
            </a:extLst>
          </p:cNvPr>
          <p:cNvSpPr txBox="1"/>
          <p:nvPr/>
        </p:nvSpPr>
        <p:spPr>
          <a:xfrm>
            <a:off x="7398327" y="1828800"/>
            <a:ext cx="681644" cy="523220"/>
          </a:xfrm>
          <a:prstGeom prst="rect">
            <a:avLst/>
          </a:prstGeom>
          <a:noFill/>
        </p:spPr>
        <p:txBody>
          <a:bodyPr wrap="square" rtlCol="0">
            <a:spAutoFit/>
          </a:bodyPr>
          <a:lstStyle/>
          <a:p>
            <a:r>
              <a:rPr lang="fr-CA" sz="2800" dirty="0"/>
              <a:t>30</a:t>
            </a:r>
          </a:p>
        </p:txBody>
      </p:sp>
      <p:sp>
        <p:nvSpPr>
          <p:cNvPr id="5" name="ZoneTexte 4">
            <a:extLst>
              <a:ext uri="{FF2B5EF4-FFF2-40B4-BE49-F238E27FC236}">
                <a16:creationId xmlns:a16="http://schemas.microsoft.com/office/drawing/2014/main" id="{B380D35C-C113-42BC-A5BC-B278D33184E0}"/>
              </a:ext>
            </a:extLst>
          </p:cNvPr>
          <p:cNvSpPr txBox="1"/>
          <p:nvPr/>
        </p:nvSpPr>
        <p:spPr>
          <a:xfrm>
            <a:off x="10116589" y="1828800"/>
            <a:ext cx="362989" cy="523220"/>
          </a:xfrm>
          <a:prstGeom prst="rect">
            <a:avLst/>
          </a:prstGeom>
          <a:noFill/>
        </p:spPr>
        <p:txBody>
          <a:bodyPr wrap="square" rtlCol="0">
            <a:spAutoFit/>
          </a:bodyPr>
          <a:lstStyle/>
          <a:p>
            <a:r>
              <a:rPr lang="fr-CA" sz="2800" dirty="0"/>
              <a:t>4</a:t>
            </a:r>
          </a:p>
        </p:txBody>
      </p:sp>
      <p:sp>
        <p:nvSpPr>
          <p:cNvPr id="6" name="ZoneTexte 5">
            <a:extLst>
              <a:ext uri="{FF2B5EF4-FFF2-40B4-BE49-F238E27FC236}">
                <a16:creationId xmlns:a16="http://schemas.microsoft.com/office/drawing/2014/main" id="{4637052C-CC21-497C-BCCF-A3B524AEE1E5}"/>
              </a:ext>
            </a:extLst>
          </p:cNvPr>
          <p:cNvSpPr txBox="1"/>
          <p:nvPr/>
        </p:nvSpPr>
        <p:spPr>
          <a:xfrm>
            <a:off x="4480279" y="3593868"/>
            <a:ext cx="618194" cy="523220"/>
          </a:xfrm>
          <a:prstGeom prst="rect">
            <a:avLst/>
          </a:prstGeom>
          <a:noFill/>
        </p:spPr>
        <p:txBody>
          <a:bodyPr wrap="square" rtlCol="0">
            <a:spAutoFit/>
          </a:bodyPr>
          <a:lstStyle/>
          <a:p>
            <a:r>
              <a:rPr lang="fr-CA" sz="2800" dirty="0"/>
              <a:t>20</a:t>
            </a:r>
          </a:p>
        </p:txBody>
      </p:sp>
      <p:sp>
        <p:nvSpPr>
          <p:cNvPr id="7" name="ZoneTexte 6">
            <a:extLst>
              <a:ext uri="{FF2B5EF4-FFF2-40B4-BE49-F238E27FC236}">
                <a16:creationId xmlns:a16="http://schemas.microsoft.com/office/drawing/2014/main" id="{4FD690DE-5448-4B50-B37C-4877778764B3}"/>
              </a:ext>
            </a:extLst>
          </p:cNvPr>
          <p:cNvSpPr txBox="1"/>
          <p:nvPr/>
        </p:nvSpPr>
        <p:spPr>
          <a:xfrm>
            <a:off x="4635730" y="4856921"/>
            <a:ext cx="379615" cy="523220"/>
          </a:xfrm>
          <a:prstGeom prst="rect">
            <a:avLst/>
          </a:prstGeom>
          <a:noFill/>
        </p:spPr>
        <p:txBody>
          <a:bodyPr wrap="square" rtlCol="0">
            <a:spAutoFit/>
          </a:bodyPr>
          <a:lstStyle/>
          <a:p>
            <a:r>
              <a:rPr lang="fr-CA" sz="2800" dirty="0"/>
              <a:t>3</a:t>
            </a:r>
          </a:p>
        </p:txBody>
      </p:sp>
      <p:cxnSp>
        <p:nvCxnSpPr>
          <p:cNvPr id="9" name="Connecteur droit 8">
            <a:extLst>
              <a:ext uri="{FF2B5EF4-FFF2-40B4-BE49-F238E27FC236}">
                <a16:creationId xmlns:a16="http://schemas.microsoft.com/office/drawing/2014/main" id="{D757137C-8DCD-4DD5-9E8A-01D01BACCC08}"/>
              </a:ext>
            </a:extLst>
          </p:cNvPr>
          <p:cNvCxnSpPr>
            <a:stCxn id="4" idx="1"/>
          </p:cNvCxnSpPr>
          <p:nvPr/>
        </p:nvCxnSpPr>
        <p:spPr>
          <a:xfrm flipH="1">
            <a:off x="5381105" y="2090410"/>
            <a:ext cx="2017222" cy="619539"/>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Connecteur droit 10">
            <a:extLst>
              <a:ext uri="{FF2B5EF4-FFF2-40B4-BE49-F238E27FC236}">
                <a16:creationId xmlns:a16="http://schemas.microsoft.com/office/drawing/2014/main" id="{D2A9E25E-3AE0-4CD1-AA62-94EDDF52A681}"/>
              </a:ext>
            </a:extLst>
          </p:cNvPr>
          <p:cNvCxnSpPr>
            <a:stCxn id="4" idx="3"/>
          </p:cNvCxnSpPr>
          <p:nvPr/>
        </p:nvCxnSpPr>
        <p:spPr>
          <a:xfrm>
            <a:off x="8079971" y="2090410"/>
            <a:ext cx="1978429" cy="64170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Connecteur droit 12">
            <a:extLst>
              <a:ext uri="{FF2B5EF4-FFF2-40B4-BE49-F238E27FC236}">
                <a16:creationId xmlns:a16="http://schemas.microsoft.com/office/drawing/2014/main" id="{A43370F2-69C3-43C7-9C5A-30DB6186D1BF}"/>
              </a:ext>
            </a:extLst>
          </p:cNvPr>
          <p:cNvCxnSpPr>
            <a:stCxn id="5" idx="2"/>
          </p:cNvCxnSpPr>
          <p:nvPr/>
        </p:nvCxnSpPr>
        <p:spPr>
          <a:xfrm flipH="1">
            <a:off x="10052858" y="2352020"/>
            <a:ext cx="245226" cy="357929"/>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cteur droit 14">
            <a:extLst>
              <a:ext uri="{FF2B5EF4-FFF2-40B4-BE49-F238E27FC236}">
                <a16:creationId xmlns:a16="http://schemas.microsoft.com/office/drawing/2014/main" id="{DB754742-D662-469F-B903-6264E617E4BF}"/>
              </a:ext>
            </a:extLst>
          </p:cNvPr>
          <p:cNvCxnSpPr>
            <a:stCxn id="5" idx="2"/>
          </p:cNvCxnSpPr>
          <p:nvPr/>
        </p:nvCxnSpPr>
        <p:spPr>
          <a:xfrm>
            <a:off x="10298084" y="2352020"/>
            <a:ext cx="336665" cy="357929"/>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Connecteur droit 16">
            <a:extLst>
              <a:ext uri="{FF2B5EF4-FFF2-40B4-BE49-F238E27FC236}">
                <a16:creationId xmlns:a16="http://schemas.microsoft.com/office/drawing/2014/main" id="{7BE7F6B6-73C0-421A-8648-B6376E7C0232}"/>
              </a:ext>
            </a:extLst>
          </p:cNvPr>
          <p:cNvCxnSpPr>
            <a:stCxn id="6" idx="3"/>
          </p:cNvCxnSpPr>
          <p:nvPr/>
        </p:nvCxnSpPr>
        <p:spPr>
          <a:xfrm flipV="1">
            <a:off x="5098473" y="2732116"/>
            <a:ext cx="263236" cy="1123362"/>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Connecteur droit 18">
            <a:extLst>
              <a:ext uri="{FF2B5EF4-FFF2-40B4-BE49-F238E27FC236}">
                <a16:creationId xmlns:a16="http://schemas.microsoft.com/office/drawing/2014/main" id="{108F5676-2FAD-434A-9C2A-1FCE9B2DEDBA}"/>
              </a:ext>
            </a:extLst>
          </p:cNvPr>
          <p:cNvCxnSpPr>
            <a:stCxn id="6" idx="3"/>
          </p:cNvCxnSpPr>
          <p:nvPr/>
        </p:nvCxnSpPr>
        <p:spPr>
          <a:xfrm>
            <a:off x="5098473" y="3855478"/>
            <a:ext cx="282632" cy="1154326"/>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Connecteur droit 20">
            <a:extLst>
              <a:ext uri="{FF2B5EF4-FFF2-40B4-BE49-F238E27FC236}">
                <a16:creationId xmlns:a16="http://schemas.microsoft.com/office/drawing/2014/main" id="{A80B47F7-CD37-4799-BC08-4AF133C9422E}"/>
              </a:ext>
            </a:extLst>
          </p:cNvPr>
          <p:cNvCxnSpPr>
            <a:stCxn id="7" idx="3"/>
          </p:cNvCxnSpPr>
          <p:nvPr/>
        </p:nvCxnSpPr>
        <p:spPr>
          <a:xfrm flipV="1">
            <a:off x="5015345" y="4978840"/>
            <a:ext cx="376284" cy="139691"/>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Connecteur droit 22">
            <a:extLst>
              <a:ext uri="{FF2B5EF4-FFF2-40B4-BE49-F238E27FC236}">
                <a16:creationId xmlns:a16="http://schemas.microsoft.com/office/drawing/2014/main" id="{27B58C0D-2E55-46C7-A8B8-1E341AA18428}"/>
              </a:ext>
            </a:extLst>
          </p:cNvPr>
          <p:cNvCxnSpPr>
            <a:stCxn id="7" idx="3"/>
          </p:cNvCxnSpPr>
          <p:nvPr/>
        </p:nvCxnSpPr>
        <p:spPr>
          <a:xfrm>
            <a:off x="5015345" y="5118531"/>
            <a:ext cx="379615" cy="26161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4" name="Tableau 23">
            <a:extLst>
              <a:ext uri="{FF2B5EF4-FFF2-40B4-BE49-F238E27FC236}">
                <a16:creationId xmlns:a16="http://schemas.microsoft.com/office/drawing/2014/main" id="{944A0C37-DDEB-47FF-9C2A-6A744FF50E89}"/>
              </a:ext>
            </a:extLst>
          </p:cNvPr>
          <p:cNvGraphicFramePr>
            <a:graphicFrameLocks noGrp="1"/>
          </p:cNvGraphicFramePr>
          <p:nvPr>
            <p:extLst>
              <p:ext uri="{D42A27DB-BD31-4B8C-83A1-F6EECF244321}">
                <p14:modId xmlns:p14="http://schemas.microsoft.com/office/powerpoint/2010/main" val="4286036772"/>
              </p:ext>
            </p:extLst>
          </p:nvPr>
        </p:nvGraphicFramePr>
        <p:xfrm>
          <a:off x="374996" y="305944"/>
          <a:ext cx="3714865" cy="2773680"/>
        </p:xfrm>
        <a:graphic>
          <a:graphicData uri="http://schemas.openxmlformats.org/drawingml/2006/table">
            <a:tbl>
              <a:tblPr firstRow="1" bandRow="1">
                <a:tableStyleId>{5940675A-B579-460E-94D1-54222C63F5DA}</a:tableStyleId>
              </a:tblPr>
              <a:tblGrid>
                <a:gridCol w="1503680">
                  <a:extLst>
                    <a:ext uri="{9D8B030D-6E8A-4147-A177-3AD203B41FA5}">
                      <a16:colId xmlns:a16="http://schemas.microsoft.com/office/drawing/2014/main" val="2005507982"/>
                    </a:ext>
                  </a:extLst>
                </a:gridCol>
                <a:gridCol w="221673">
                  <a:extLst>
                    <a:ext uri="{9D8B030D-6E8A-4147-A177-3AD203B41FA5}">
                      <a16:colId xmlns:a16="http://schemas.microsoft.com/office/drawing/2014/main" val="800375349"/>
                    </a:ext>
                  </a:extLst>
                </a:gridCol>
                <a:gridCol w="670560">
                  <a:extLst>
                    <a:ext uri="{9D8B030D-6E8A-4147-A177-3AD203B41FA5}">
                      <a16:colId xmlns:a16="http://schemas.microsoft.com/office/drawing/2014/main" val="425779978"/>
                    </a:ext>
                  </a:extLst>
                </a:gridCol>
                <a:gridCol w="575979">
                  <a:extLst>
                    <a:ext uri="{9D8B030D-6E8A-4147-A177-3AD203B41FA5}">
                      <a16:colId xmlns:a16="http://schemas.microsoft.com/office/drawing/2014/main" val="3267577175"/>
                    </a:ext>
                  </a:extLst>
                </a:gridCol>
                <a:gridCol w="742973">
                  <a:extLst>
                    <a:ext uri="{9D8B030D-6E8A-4147-A177-3AD203B41FA5}">
                      <a16:colId xmlns:a16="http://schemas.microsoft.com/office/drawing/2014/main" val="2185174772"/>
                    </a:ext>
                  </a:extLst>
                </a:gridCol>
              </a:tblGrid>
              <a:tr h="370840">
                <a:tc>
                  <a:txBody>
                    <a:bodyPr/>
                    <a:lstStyle/>
                    <a:p>
                      <a:pPr lvl="1" algn="ctr"/>
                      <a:endParaRPr lang="fr-CA" sz="2000"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1" algn="ctr"/>
                      <a:endParaRPr lang="fr-CA" sz="2000" b="1"/>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1" algn="ctr"/>
                      <a:endParaRPr lang="fr-CA" sz="2000" b="1"/>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1" algn="ctr"/>
                      <a:r>
                        <a:rPr lang="fr-CA" sz="2000" b="1" dirty="0"/>
                        <a:t>2</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1" algn="ctr"/>
                      <a:r>
                        <a:rPr lang="fr-CA" sz="2000" b="1" dirty="0"/>
                        <a:t>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808382069"/>
                  </a:ext>
                </a:extLst>
              </a:tr>
              <a:tr h="370840">
                <a:tc>
                  <a:txBody>
                    <a:bodyPr/>
                    <a:lstStyle/>
                    <a:p>
                      <a:pPr lvl="1" algn="ctr"/>
                      <a:endParaRPr lang="fr-CA" sz="2000"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1" algn="ctr"/>
                      <a:endParaRPr lang="fr-CA" sz="2000" b="1"/>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1" algn="ctr"/>
                      <a:r>
                        <a:rPr lang="fr-CA" sz="2000" b="1" dirty="0"/>
                        <a:t>×</a:t>
                      </a:r>
                    </a:p>
                  </a:txBody>
                  <a:tcPr>
                    <a:lnL w="12700" cmpd="sng">
                      <a:noFill/>
                    </a:lnL>
                    <a:lnR w="12700" cmpd="sng">
                      <a:noFill/>
                    </a:lnR>
                    <a:lnT w="12700" cmpd="sng">
                      <a:noFill/>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lvl="1" algn="ctr"/>
                      <a:r>
                        <a:rPr lang="fr-CA" sz="2000" b="1" dirty="0"/>
                        <a:t>3</a:t>
                      </a:r>
                    </a:p>
                  </a:txBody>
                  <a:tcPr>
                    <a:lnL w="12700" cmpd="sng">
                      <a:noFill/>
                    </a:lnL>
                    <a:lnR w="12700" cmpd="sng">
                      <a:noFill/>
                    </a:lnR>
                    <a:lnT w="12700" cmpd="sng">
                      <a:noFill/>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lvl="1" algn="ctr"/>
                      <a:r>
                        <a:rPr lang="fr-CA" sz="2000" b="1" dirty="0"/>
                        <a:t>4</a:t>
                      </a:r>
                    </a:p>
                  </a:txBody>
                  <a:tcPr>
                    <a:lnL w="12700" cmpd="sng">
                      <a:noFill/>
                    </a:lnL>
                    <a:lnR w="12700" cmpd="sng">
                      <a:noFill/>
                    </a:lnR>
                    <a:lnT w="12700" cmpd="sng">
                      <a:noFill/>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15080416"/>
                  </a:ext>
                </a:extLst>
              </a:tr>
              <a:tr h="370840">
                <a:tc>
                  <a:txBody>
                    <a:bodyPr/>
                    <a:lstStyle/>
                    <a:p>
                      <a:pPr lvl="1" algn="ctr"/>
                      <a:r>
                        <a:rPr lang="fr-CA" sz="2000" b="1" dirty="0">
                          <a:solidFill>
                            <a:schemeClr val="accent6">
                              <a:lumMod val="75000"/>
                            </a:schemeClr>
                          </a:solidFill>
                        </a:rPr>
                        <a:t>(4×3)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1" algn="ctr"/>
                      <a:endParaRPr lang="fr-CA" sz="2000" b="1" dirty="0">
                        <a:solidFill>
                          <a:schemeClr val="accent6">
                            <a:lumMod val="75000"/>
                          </a:schemeClr>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1" algn="ctr"/>
                      <a:endParaRPr lang="fr-CA" sz="2000" b="1" dirty="0">
                        <a:solidFill>
                          <a:schemeClr val="accent6">
                            <a:lumMod val="75000"/>
                          </a:schemeClr>
                        </a:solidFill>
                      </a:endParaRPr>
                    </a:p>
                  </a:txBody>
                  <a:tcPr>
                    <a:lnL w="12700" cmpd="sng">
                      <a:noFill/>
                    </a:lnL>
                    <a:lnR w="12700" cmpd="sng">
                      <a:noFill/>
                    </a:lnR>
                    <a:lnT w="381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lvl="1" algn="ctr"/>
                      <a:r>
                        <a:rPr lang="fr-CA" sz="2000" b="1" dirty="0">
                          <a:solidFill>
                            <a:schemeClr val="accent6">
                              <a:lumMod val="75000"/>
                            </a:schemeClr>
                          </a:solidFill>
                        </a:rPr>
                        <a:t>1</a:t>
                      </a:r>
                    </a:p>
                  </a:txBody>
                  <a:tcPr>
                    <a:lnL w="12700" cmpd="sng">
                      <a:noFill/>
                    </a:lnL>
                    <a:lnR w="12700" cmpd="sng">
                      <a:noFill/>
                    </a:lnR>
                    <a:lnT w="381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lvl="1" algn="ctr"/>
                      <a:r>
                        <a:rPr lang="fr-CA" sz="2000" b="1" dirty="0">
                          <a:solidFill>
                            <a:schemeClr val="accent6">
                              <a:lumMod val="75000"/>
                            </a:schemeClr>
                          </a:solidFill>
                        </a:rPr>
                        <a:t>2</a:t>
                      </a:r>
                    </a:p>
                  </a:txBody>
                  <a:tcPr>
                    <a:lnL w="12700" cmpd="sng">
                      <a:noFill/>
                    </a:lnL>
                    <a:lnR w="12700" cmpd="sng">
                      <a:noFill/>
                    </a:lnR>
                    <a:lnT w="381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32237498"/>
                  </a:ext>
                </a:extLst>
              </a:tr>
              <a:tr h="370840">
                <a:tc>
                  <a:txBody>
                    <a:bodyPr/>
                    <a:lstStyle/>
                    <a:p>
                      <a:pPr marL="457200" marR="0" lvl="1" indent="0" algn="ctr" defTabSz="914400" rtl="0" eaLnBrk="1" fontAlgn="auto" latinLnBrk="0" hangingPunct="1">
                        <a:lnSpc>
                          <a:spcPct val="100000"/>
                        </a:lnSpc>
                        <a:spcBef>
                          <a:spcPts val="0"/>
                        </a:spcBef>
                        <a:spcAft>
                          <a:spcPts val="0"/>
                        </a:spcAft>
                        <a:buClrTx/>
                        <a:buSzTx/>
                        <a:buFontTx/>
                        <a:buNone/>
                        <a:tabLst/>
                        <a:defRPr/>
                      </a:pPr>
                      <a:r>
                        <a:rPr lang="fr-CA" sz="2000" b="1" dirty="0">
                          <a:solidFill>
                            <a:schemeClr val="accent2"/>
                          </a:solidFill>
                        </a:rPr>
                        <a:t>(4×20)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1" algn="ctr"/>
                      <a:endParaRPr lang="fr-CA" sz="2000" b="1" dirty="0">
                        <a:solidFill>
                          <a:schemeClr val="accent2"/>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1" algn="ctr"/>
                      <a:r>
                        <a:rPr lang="fr-CA" sz="2000" b="1" dirty="0">
                          <a:solidFill>
                            <a:schemeClr val="tx1"/>
                          </a:solidFill>
                        </a:rPr>
                        <a: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1" algn="ctr"/>
                      <a:r>
                        <a:rPr lang="fr-CA" sz="2000" b="1" dirty="0">
                          <a:solidFill>
                            <a:schemeClr val="accent2"/>
                          </a:solidFill>
                        </a:rPr>
                        <a:t>8</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1" algn="ctr"/>
                      <a:r>
                        <a:rPr lang="fr-CA" sz="2000" b="1" dirty="0">
                          <a:solidFill>
                            <a:schemeClr val="accent2"/>
                          </a:solidFill>
                        </a:rPr>
                        <a:t>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810196897"/>
                  </a:ext>
                </a:extLst>
              </a:tr>
              <a:tr h="370840">
                <a:tc>
                  <a:txBody>
                    <a:bodyPr/>
                    <a:lstStyle/>
                    <a:p>
                      <a:pPr marL="457200" marR="0" lvl="1" indent="0" algn="ctr" defTabSz="914400" rtl="0" eaLnBrk="1" fontAlgn="auto" latinLnBrk="0" hangingPunct="1">
                        <a:lnSpc>
                          <a:spcPct val="100000"/>
                        </a:lnSpc>
                        <a:spcBef>
                          <a:spcPts val="0"/>
                        </a:spcBef>
                        <a:spcAft>
                          <a:spcPts val="0"/>
                        </a:spcAft>
                        <a:buClrTx/>
                        <a:buSzTx/>
                        <a:buFontTx/>
                        <a:buNone/>
                        <a:tabLst/>
                        <a:defRPr/>
                      </a:pPr>
                      <a:r>
                        <a:rPr lang="fr-CA" sz="2000" b="1" dirty="0">
                          <a:solidFill>
                            <a:srgbClr val="7030A0"/>
                          </a:solidFill>
                        </a:rPr>
                        <a:t>(30×3)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1" algn="ctr"/>
                      <a:endParaRPr lang="fr-CA" sz="2000" b="1" dirty="0">
                        <a:solidFill>
                          <a:srgbClr val="7030A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1" algn="ctr"/>
                      <a:endParaRPr lang="fr-CA" sz="2000" b="1" dirty="0">
                        <a:solidFill>
                          <a:srgbClr val="7030A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1" algn="ctr"/>
                      <a:r>
                        <a:rPr lang="fr-CA" sz="2000" b="1" dirty="0">
                          <a:solidFill>
                            <a:srgbClr val="7030A0"/>
                          </a:solidFill>
                        </a:rPr>
                        <a:t>9</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1" algn="ctr"/>
                      <a:r>
                        <a:rPr lang="fr-CA" sz="2000" b="1" dirty="0">
                          <a:solidFill>
                            <a:srgbClr val="7030A0"/>
                          </a:solidFill>
                        </a:rPr>
                        <a:t>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107799254"/>
                  </a:ext>
                </a:extLst>
              </a:tr>
              <a:tr h="370840">
                <a:tc>
                  <a:txBody>
                    <a:bodyPr/>
                    <a:lstStyle/>
                    <a:p>
                      <a:pPr marL="457200" marR="0" lvl="1" indent="0" algn="ctr" defTabSz="914400" rtl="0" eaLnBrk="1" fontAlgn="auto" latinLnBrk="0" hangingPunct="1">
                        <a:lnSpc>
                          <a:spcPct val="100000"/>
                        </a:lnSpc>
                        <a:spcBef>
                          <a:spcPts val="0"/>
                        </a:spcBef>
                        <a:spcAft>
                          <a:spcPts val="0"/>
                        </a:spcAft>
                        <a:buClrTx/>
                        <a:buSzTx/>
                        <a:buFontTx/>
                        <a:buNone/>
                        <a:tabLst/>
                        <a:defRPr/>
                      </a:pPr>
                      <a:r>
                        <a:rPr lang="fr-CA" sz="2000" b="1" dirty="0">
                          <a:solidFill>
                            <a:srgbClr val="0070C0"/>
                          </a:solidFill>
                        </a:rPr>
                        <a:t>(30×20)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1" algn="ctr"/>
                      <a:endParaRPr lang="fr-CA" sz="2000" b="1" dirty="0">
                        <a:solidFill>
                          <a:srgbClr val="0070C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1" algn="ctr"/>
                      <a:r>
                        <a:rPr lang="fr-CA" sz="2000" b="1" dirty="0">
                          <a:solidFill>
                            <a:srgbClr val="0070C0"/>
                          </a:solidFill>
                        </a:rPr>
                        <a:t>6</a:t>
                      </a:r>
                    </a:p>
                  </a:txBody>
                  <a:tcPr>
                    <a:lnL w="12700" cmpd="sng">
                      <a:noFill/>
                    </a:lnL>
                    <a:lnR w="12700" cmpd="sng">
                      <a:noFill/>
                    </a:lnR>
                    <a:lnT w="12700" cmpd="sng">
                      <a:noFill/>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lvl="1" algn="ctr"/>
                      <a:r>
                        <a:rPr lang="fr-CA" sz="2000" b="1" dirty="0">
                          <a:solidFill>
                            <a:srgbClr val="0070C0"/>
                          </a:solidFill>
                        </a:rPr>
                        <a:t>0</a:t>
                      </a:r>
                    </a:p>
                  </a:txBody>
                  <a:tcPr>
                    <a:lnL w="12700" cmpd="sng">
                      <a:noFill/>
                    </a:lnL>
                    <a:lnR w="12700" cmpd="sng">
                      <a:noFill/>
                    </a:lnR>
                    <a:lnT w="12700" cmpd="sng">
                      <a:noFill/>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lvl="1" algn="ctr"/>
                      <a:r>
                        <a:rPr lang="fr-CA" sz="2000" b="1" dirty="0">
                          <a:solidFill>
                            <a:srgbClr val="0070C0"/>
                          </a:solidFill>
                        </a:rPr>
                        <a:t>0</a:t>
                      </a:r>
                    </a:p>
                  </a:txBody>
                  <a:tcPr>
                    <a:lnL w="12700" cmpd="sng">
                      <a:noFill/>
                    </a:lnL>
                    <a:lnR w="12700" cmpd="sng">
                      <a:noFill/>
                    </a:lnR>
                    <a:lnT w="12700" cmpd="sng">
                      <a:noFill/>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6798812"/>
                  </a:ext>
                </a:extLst>
              </a:tr>
              <a:tr h="370840">
                <a:tc>
                  <a:txBody>
                    <a:bodyPr/>
                    <a:lstStyle/>
                    <a:p>
                      <a:pPr lvl="1" algn="ctr"/>
                      <a:endParaRPr lang="fr-CA" sz="2000"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1" algn="ctr"/>
                      <a:endParaRPr lang="fr-CA" sz="2000" b="1"/>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1" algn="ctr"/>
                      <a:r>
                        <a:rPr lang="fr-CA" sz="2000" b="1" dirty="0"/>
                        <a:t>7</a:t>
                      </a:r>
                    </a:p>
                  </a:txBody>
                  <a:tcPr>
                    <a:lnL w="12700" cmpd="sng">
                      <a:noFill/>
                    </a:lnL>
                    <a:lnR w="12700" cmpd="sng">
                      <a:noFill/>
                    </a:lnR>
                    <a:lnT w="381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lvl="1" algn="ctr"/>
                      <a:r>
                        <a:rPr lang="fr-CA" sz="2000" b="1" dirty="0"/>
                        <a:t>8</a:t>
                      </a:r>
                    </a:p>
                  </a:txBody>
                  <a:tcPr>
                    <a:lnL w="12700" cmpd="sng">
                      <a:noFill/>
                    </a:lnL>
                    <a:lnR w="12700" cmpd="sng">
                      <a:noFill/>
                    </a:lnR>
                    <a:lnT w="381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lvl="1" algn="ctr"/>
                      <a:r>
                        <a:rPr lang="fr-CA" sz="2000" b="1" dirty="0"/>
                        <a:t>2</a:t>
                      </a:r>
                    </a:p>
                  </a:txBody>
                  <a:tcPr>
                    <a:lnL w="12700" cmpd="sng">
                      <a:noFill/>
                    </a:lnL>
                    <a:lnR w="12700" cmpd="sng">
                      <a:noFill/>
                    </a:lnR>
                    <a:lnT w="381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939635833"/>
                  </a:ext>
                </a:extLst>
              </a:tr>
            </a:tbl>
          </a:graphicData>
        </a:graphic>
      </p:graphicFrame>
      <p:graphicFrame>
        <p:nvGraphicFramePr>
          <p:cNvPr id="25" name="Tableau 24">
            <a:extLst>
              <a:ext uri="{FF2B5EF4-FFF2-40B4-BE49-F238E27FC236}">
                <a16:creationId xmlns:a16="http://schemas.microsoft.com/office/drawing/2014/main" id="{9474CC1B-C7AF-41E0-9333-8250F0D05D13}"/>
              </a:ext>
            </a:extLst>
          </p:cNvPr>
          <p:cNvGraphicFramePr>
            <a:graphicFrameLocks noGrp="1"/>
          </p:cNvGraphicFramePr>
          <p:nvPr>
            <p:extLst>
              <p:ext uri="{D42A27DB-BD31-4B8C-83A1-F6EECF244321}">
                <p14:modId xmlns:p14="http://schemas.microsoft.com/office/powerpoint/2010/main" val="1772415931"/>
              </p:ext>
            </p:extLst>
          </p:nvPr>
        </p:nvGraphicFramePr>
        <p:xfrm>
          <a:off x="1878676" y="3988240"/>
          <a:ext cx="2211185" cy="1981200"/>
        </p:xfrm>
        <a:graphic>
          <a:graphicData uri="http://schemas.openxmlformats.org/drawingml/2006/table">
            <a:tbl>
              <a:tblPr firstRow="1" bandRow="1">
                <a:tableStyleId>{5940675A-B579-460E-94D1-54222C63F5DA}</a:tableStyleId>
              </a:tblPr>
              <a:tblGrid>
                <a:gridCol w="221673">
                  <a:extLst>
                    <a:ext uri="{9D8B030D-6E8A-4147-A177-3AD203B41FA5}">
                      <a16:colId xmlns:a16="http://schemas.microsoft.com/office/drawing/2014/main" val="800375349"/>
                    </a:ext>
                  </a:extLst>
                </a:gridCol>
                <a:gridCol w="670560">
                  <a:extLst>
                    <a:ext uri="{9D8B030D-6E8A-4147-A177-3AD203B41FA5}">
                      <a16:colId xmlns:a16="http://schemas.microsoft.com/office/drawing/2014/main" val="425779978"/>
                    </a:ext>
                  </a:extLst>
                </a:gridCol>
                <a:gridCol w="575979">
                  <a:extLst>
                    <a:ext uri="{9D8B030D-6E8A-4147-A177-3AD203B41FA5}">
                      <a16:colId xmlns:a16="http://schemas.microsoft.com/office/drawing/2014/main" val="3267577175"/>
                    </a:ext>
                  </a:extLst>
                </a:gridCol>
                <a:gridCol w="742973">
                  <a:extLst>
                    <a:ext uri="{9D8B030D-6E8A-4147-A177-3AD203B41FA5}">
                      <a16:colId xmlns:a16="http://schemas.microsoft.com/office/drawing/2014/main" val="2185174772"/>
                    </a:ext>
                  </a:extLst>
                </a:gridCol>
              </a:tblGrid>
              <a:tr h="370840">
                <a:tc>
                  <a:txBody>
                    <a:bodyPr/>
                    <a:lstStyle/>
                    <a:p>
                      <a:pPr lvl="1" algn="ctr"/>
                      <a:endParaRPr lang="fr-CA" sz="2000" b="1"/>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1" algn="ctr"/>
                      <a:endParaRPr lang="fr-CA" sz="2000" b="1"/>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1" algn="ctr"/>
                      <a:r>
                        <a:rPr lang="fr-CA" sz="2000" b="1" dirty="0"/>
                        <a:t>2</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1" algn="ctr"/>
                      <a:r>
                        <a:rPr lang="fr-CA" sz="2000" b="1" dirty="0"/>
                        <a:t>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808382069"/>
                  </a:ext>
                </a:extLst>
              </a:tr>
              <a:tr h="370840">
                <a:tc>
                  <a:txBody>
                    <a:bodyPr/>
                    <a:lstStyle/>
                    <a:p>
                      <a:pPr lvl="1" algn="ctr"/>
                      <a:endParaRPr lang="fr-CA" sz="2000" b="1"/>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1" algn="ctr"/>
                      <a:r>
                        <a:rPr lang="fr-CA" sz="2000" b="1" dirty="0"/>
                        <a:t>×</a:t>
                      </a:r>
                    </a:p>
                  </a:txBody>
                  <a:tcPr>
                    <a:lnL w="12700" cmpd="sng">
                      <a:noFill/>
                    </a:lnL>
                    <a:lnR w="12700" cmpd="sng">
                      <a:noFill/>
                    </a:lnR>
                    <a:lnT w="12700" cmpd="sng">
                      <a:noFill/>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lvl="1" algn="ctr"/>
                      <a:r>
                        <a:rPr lang="fr-CA" sz="2000" b="1" dirty="0"/>
                        <a:t>3</a:t>
                      </a:r>
                    </a:p>
                  </a:txBody>
                  <a:tcPr>
                    <a:lnL w="12700" cmpd="sng">
                      <a:noFill/>
                    </a:lnL>
                    <a:lnR w="12700" cmpd="sng">
                      <a:noFill/>
                    </a:lnR>
                    <a:lnT w="12700" cmpd="sng">
                      <a:noFill/>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lvl="1" algn="ctr"/>
                      <a:r>
                        <a:rPr lang="fr-CA" sz="2000" b="1" dirty="0"/>
                        <a:t>4</a:t>
                      </a:r>
                    </a:p>
                  </a:txBody>
                  <a:tcPr>
                    <a:lnL w="12700" cmpd="sng">
                      <a:noFill/>
                    </a:lnL>
                    <a:lnR w="12700" cmpd="sng">
                      <a:noFill/>
                    </a:lnR>
                    <a:lnT w="12700" cmpd="sng">
                      <a:noFill/>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15080416"/>
                  </a:ext>
                </a:extLst>
              </a:tr>
              <a:tr h="370840">
                <a:tc>
                  <a:txBody>
                    <a:bodyPr/>
                    <a:lstStyle/>
                    <a:p>
                      <a:pPr lvl="1" algn="ctr"/>
                      <a:endParaRPr lang="fr-CA" sz="2000" b="1" dirty="0">
                        <a:solidFill>
                          <a:schemeClr val="accent6">
                            <a:lumMod val="75000"/>
                          </a:schemeClr>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1" algn="ctr"/>
                      <a:r>
                        <a:rPr lang="fr-CA" sz="2000" b="1" dirty="0">
                          <a:solidFill>
                            <a:schemeClr val="tx1"/>
                          </a:solidFill>
                        </a:rPr>
                        <a:t>+</a:t>
                      </a:r>
                    </a:p>
                  </a:txBody>
                  <a:tcPr>
                    <a:lnL w="12700" cmpd="sng">
                      <a:noFill/>
                    </a:lnL>
                    <a:lnR w="12700" cmpd="sng">
                      <a:noFill/>
                    </a:lnR>
                    <a:lnT w="381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lvl="1" algn="ctr"/>
                      <a:r>
                        <a:rPr lang="fr-CA" sz="2000" b="1" dirty="0">
                          <a:solidFill>
                            <a:schemeClr val="accent2"/>
                          </a:solidFill>
                        </a:rPr>
                        <a:t>9</a:t>
                      </a:r>
                    </a:p>
                  </a:txBody>
                  <a:tcPr>
                    <a:lnL w="12700" cmpd="sng">
                      <a:noFill/>
                    </a:lnL>
                    <a:lnR w="12700" cmpd="sng">
                      <a:noFill/>
                    </a:lnR>
                    <a:lnT w="381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lvl="1" algn="ctr"/>
                      <a:r>
                        <a:rPr lang="fr-CA" sz="2000" b="1" dirty="0">
                          <a:solidFill>
                            <a:schemeClr val="accent6">
                              <a:lumMod val="75000"/>
                            </a:schemeClr>
                          </a:solidFill>
                        </a:rPr>
                        <a:t>2</a:t>
                      </a:r>
                    </a:p>
                  </a:txBody>
                  <a:tcPr>
                    <a:lnL w="12700" cmpd="sng">
                      <a:noFill/>
                    </a:lnL>
                    <a:lnR w="12700" cmpd="sng">
                      <a:noFill/>
                    </a:lnR>
                    <a:lnT w="381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32237498"/>
                  </a:ext>
                </a:extLst>
              </a:tr>
              <a:tr h="370840">
                <a:tc>
                  <a:txBody>
                    <a:bodyPr/>
                    <a:lstStyle/>
                    <a:p>
                      <a:pPr lvl="1" algn="ctr"/>
                      <a:r>
                        <a:rPr lang="fr-CA" sz="2000" b="1" dirty="0">
                          <a:solidFill>
                            <a:schemeClr val="tx1"/>
                          </a:solidFill>
                        </a:rPr>
                        <a: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1" algn="ctr"/>
                      <a:r>
                        <a:rPr lang="fr-CA" sz="2000" b="1" dirty="0">
                          <a:solidFill>
                            <a:schemeClr val="accent1"/>
                          </a:solidFill>
                        </a:rPr>
                        <a:t>6</a:t>
                      </a:r>
                    </a:p>
                  </a:txBody>
                  <a:tcPr>
                    <a:lnL w="12700" cmpd="sng">
                      <a:noFill/>
                    </a:lnL>
                    <a:lnR w="12700" cmpd="sng">
                      <a:noFill/>
                    </a:lnR>
                    <a:lnT w="12700" cmpd="sng">
                      <a:noFill/>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lvl="1" algn="ctr"/>
                      <a:r>
                        <a:rPr lang="fr-CA" sz="2000" b="1" dirty="0">
                          <a:solidFill>
                            <a:srgbClr val="7030A0"/>
                          </a:solidFill>
                        </a:rPr>
                        <a:t>9</a:t>
                      </a:r>
                    </a:p>
                  </a:txBody>
                  <a:tcPr>
                    <a:lnL w="12700" cmpd="sng">
                      <a:noFill/>
                    </a:lnL>
                    <a:lnR w="12700" cmpd="sng">
                      <a:noFill/>
                    </a:lnR>
                    <a:lnT w="12700" cmpd="sng">
                      <a:noFill/>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lvl="1" algn="ctr"/>
                      <a:r>
                        <a:rPr lang="fr-CA" sz="2000" b="1" dirty="0">
                          <a:solidFill>
                            <a:srgbClr val="7030A0"/>
                          </a:solidFill>
                        </a:rPr>
                        <a:t>0</a:t>
                      </a:r>
                    </a:p>
                  </a:txBody>
                  <a:tcPr>
                    <a:lnL w="12700" cmpd="sng">
                      <a:noFill/>
                    </a:lnL>
                    <a:lnR w="12700" cmpd="sng">
                      <a:noFill/>
                    </a:lnR>
                    <a:lnT w="12700" cmpd="sng">
                      <a:noFill/>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10196897"/>
                  </a:ext>
                </a:extLst>
              </a:tr>
              <a:tr h="370840">
                <a:tc>
                  <a:txBody>
                    <a:bodyPr/>
                    <a:lstStyle/>
                    <a:p>
                      <a:pPr lvl="1" algn="ctr"/>
                      <a:endParaRPr lang="fr-CA" sz="2000"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1" algn="ctr"/>
                      <a:r>
                        <a:rPr lang="fr-CA" sz="2000" b="1" dirty="0"/>
                        <a:t>7</a:t>
                      </a:r>
                    </a:p>
                  </a:txBody>
                  <a:tcPr>
                    <a:lnL w="12700" cmpd="sng">
                      <a:noFill/>
                    </a:lnL>
                    <a:lnR w="12700" cmpd="sng">
                      <a:noFill/>
                    </a:lnR>
                    <a:lnT w="381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lvl="1" algn="ctr"/>
                      <a:r>
                        <a:rPr lang="fr-CA" sz="2000" b="1" dirty="0"/>
                        <a:t>8</a:t>
                      </a:r>
                    </a:p>
                  </a:txBody>
                  <a:tcPr>
                    <a:lnL w="12700" cmpd="sng">
                      <a:noFill/>
                    </a:lnL>
                    <a:lnR w="12700" cmpd="sng">
                      <a:noFill/>
                    </a:lnR>
                    <a:lnT w="381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lvl="1" algn="ctr"/>
                      <a:r>
                        <a:rPr lang="fr-CA" sz="2000" b="1" dirty="0"/>
                        <a:t>2</a:t>
                      </a:r>
                    </a:p>
                  </a:txBody>
                  <a:tcPr>
                    <a:lnL w="12700" cmpd="sng">
                      <a:noFill/>
                    </a:lnL>
                    <a:lnR w="12700" cmpd="sng">
                      <a:noFill/>
                    </a:lnR>
                    <a:lnT w="381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939635833"/>
                  </a:ext>
                </a:extLst>
              </a:tr>
            </a:tbl>
          </a:graphicData>
        </a:graphic>
      </p:graphicFrame>
    </p:spTree>
    <p:extLst>
      <p:ext uri="{BB962C8B-B14F-4D97-AF65-F5344CB8AC3E}">
        <p14:creationId xmlns:p14="http://schemas.microsoft.com/office/powerpoint/2010/main" val="9470650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759C20-074E-435A-BBCD-6D66429F0A0B}"/>
              </a:ext>
            </a:extLst>
          </p:cNvPr>
          <p:cNvSpPr>
            <a:spLocks noGrp="1"/>
          </p:cNvSpPr>
          <p:nvPr>
            <p:ph type="title"/>
          </p:nvPr>
        </p:nvSpPr>
        <p:spPr/>
        <p:txBody>
          <a:bodyPr/>
          <a:lstStyle/>
          <a:p>
            <a:r>
              <a:rPr lang="fr-CA" dirty="0"/>
              <a:t>Activité 21.1 Activité des muffins</a:t>
            </a:r>
          </a:p>
        </p:txBody>
      </p:sp>
      <p:sp>
        <p:nvSpPr>
          <p:cNvPr id="3" name="Espace réservé du contenu 2">
            <a:extLst>
              <a:ext uri="{FF2B5EF4-FFF2-40B4-BE49-F238E27FC236}">
                <a16:creationId xmlns:a16="http://schemas.microsoft.com/office/drawing/2014/main" id="{C55135D8-60AC-4ADF-BE2A-0CDA43656BC1}"/>
              </a:ext>
            </a:extLst>
          </p:cNvPr>
          <p:cNvSpPr>
            <a:spLocks noGrp="1"/>
          </p:cNvSpPr>
          <p:nvPr>
            <p:ph idx="1"/>
          </p:nvPr>
        </p:nvSpPr>
        <p:spPr/>
        <p:txBody>
          <a:bodyPr/>
          <a:lstStyle/>
          <a:p>
            <a:endParaRPr lang="fr-CA"/>
          </a:p>
        </p:txBody>
      </p:sp>
    </p:spTree>
    <p:extLst>
      <p:ext uri="{BB962C8B-B14F-4D97-AF65-F5344CB8AC3E}">
        <p14:creationId xmlns:p14="http://schemas.microsoft.com/office/powerpoint/2010/main" val="11989105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852139B-5B70-4B36-8438-431E761132F5}"/>
              </a:ext>
            </a:extLst>
          </p:cNvPr>
          <p:cNvSpPr/>
          <p:nvPr/>
        </p:nvSpPr>
        <p:spPr>
          <a:xfrm>
            <a:off x="537013" y="779225"/>
            <a:ext cx="6078652" cy="1985159"/>
          </a:xfrm>
          <a:prstGeom prst="rect">
            <a:avLst/>
          </a:prstGeom>
        </p:spPr>
        <p:txBody>
          <a:bodyPr wrap="none">
            <a:spAutoFit/>
          </a:bodyPr>
          <a:lstStyle/>
          <a:p>
            <a:pPr indent="-342900">
              <a:spcAft>
                <a:spcPts val="600"/>
              </a:spcAft>
              <a:buFont typeface="Arial" panose="020B0604020202020204" pitchFamily="34" charset="0"/>
              <a:buChar char="•"/>
            </a:pPr>
            <a:r>
              <a:rPr lang="fr-CA" sz="2800" dirty="0"/>
              <a:t>Que voyez-vous sur cette image?</a:t>
            </a:r>
          </a:p>
          <a:p>
            <a:pPr indent="-342900">
              <a:spcAft>
                <a:spcPts val="600"/>
              </a:spcAft>
              <a:buFont typeface="Arial" panose="020B0604020202020204" pitchFamily="34" charset="0"/>
              <a:buChar char="•"/>
            </a:pPr>
            <a:r>
              <a:rPr lang="fr-CA" sz="2800" dirty="0"/>
              <a:t>Selon vous, que compte le boulanger?</a:t>
            </a:r>
          </a:p>
          <a:p>
            <a:pPr indent="-342900">
              <a:spcAft>
                <a:spcPts val="600"/>
              </a:spcAft>
              <a:buFont typeface="Arial" panose="020B0604020202020204" pitchFamily="34" charset="0"/>
              <a:buChar char="•"/>
            </a:pPr>
            <a:r>
              <a:rPr lang="fr-CA" sz="2800" dirty="0"/>
              <a:t>Que veut savoir le boulanger? </a:t>
            </a:r>
          </a:p>
          <a:p>
            <a:pPr marL="449580">
              <a:spcAft>
                <a:spcPts val="600"/>
              </a:spcAft>
            </a:pPr>
            <a:r>
              <a:rPr lang="fr-CA" sz="2400" dirty="0">
                <a:latin typeface="Times New Roman" panose="02020603050405020304" pitchFamily="18" charset="0"/>
                <a:ea typeface="Calibri" panose="020F0502020204030204" pitchFamily="34" charset="0"/>
                <a:cs typeface="Times New Roman" panose="02020603050405020304" pitchFamily="18" charset="0"/>
              </a:rPr>
              <a:t>  </a:t>
            </a:r>
            <a:endParaRPr lang="fr-CA" sz="24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5" descr="A picture containing calendar&#10;&#10;Description automatically generated">
            <a:extLst>
              <a:ext uri="{FF2B5EF4-FFF2-40B4-BE49-F238E27FC236}">
                <a16:creationId xmlns:a16="http://schemas.microsoft.com/office/drawing/2014/main" id="{48C86199-CA61-D1E0-D238-7CE334F3A9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51498" y="2481927"/>
            <a:ext cx="7740502" cy="4035715"/>
          </a:xfrm>
          <a:prstGeom prst="rect">
            <a:avLst/>
          </a:prstGeom>
        </p:spPr>
      </p:pic>
    </p:spTree>
    <p:extLst>
      <p:ext uri="{BB962C8B-B14F-4D97-AF65-F5344CB8AC3E}">
        <p14:creationId xmlns:p14="http://schemas.microsoft.com/office/powerpoint/2010/main" val="2230813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calendar&#10;&#10;Description automatically generated">
            <a:extLst>
              <a:ext uri="{FF2B5EF4-FFF2-40B4-BE49-F238E27FC236}">
                <a16:creationId xmlns:a16="http://schemas.microsoft.com/office/drawing/2014/main" id="{FF02680D-A1C1-CAAF-6D56-E42D3C9A456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51498" y="2481927"/>
            <a:ext cx="7740502" cy="4035715"/>
          </a:xfrm>
          <a:prstGeom prst="rect">
            <a:avLst/>
          </a:prstGeom>
        </p:spPr>
      </p:pic>
      <p:sp>
        <p:nvSpPr>
          <p:cNvPr id="6" name="Rectangle 5">
            <a:extLst>
              <a:ext uri="{FF2B5EF4-FFF2-40B4-BE49-F238E27FC236}">
                <a16:creationId xmlns:a16="http://schemas.microsoft.com/office/drawing/2014/main" id="{326697BB-4996-4509-9850-8EFAA2A6A07B}"/>
              </a:ext>
            </a:extLst>
          </p:cNvPr>
          <p:cNvSpPr/>
          <p:nvPr/>
        </p:nvSpPr>
        <p:spPr>
          <a:xfrm>
            <a:off x="8025499" y="2603156"/>
            <a:ext cx="4166502" cy="42548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7" name="Rectangle 6">
            <a:extLst>
              <a:ext uri="{FF2B5EF4-FFF2-40B4-BE49-F238E27FC236}">
                <a16:creationId xmlns:a16="http://schemas.microsoft.com/office/drawing/2014/main" id="{93377DC6-6CB9-4ED0-8C96-B2BE03AFFDD6}"/>
              </a:ext>
            </a:extLst>
          </p:cNvPr>
          <p:cNvSpPr/>
          <p:nvPr/>
        </p:nvSpPr>
        <p:spPr>
          <a:xfrm>
            <a:off x="757288" y="460895"/>
            <a:ext cx="4328473" cy="4832092"/>
          </a:xfrm>
          <a:prstGeom prst="rect">
            <a:avLst/>
          </a:prstGeom>
        </p:spPr>
        <p:txBody>
          <a:bodyPr wrap="square">
            <a:spAutoFit/>
          </a:bodyPr>
          <a:lstStyle/>
          <a:p>
            <a:r>
              <a:rPr lang="fr-CA" sz="2800" dirty="0"/>
              <a:t>Avant de vous lancer dans le calcul, on va réfléchir ensemble. On ne répond pas tout de suite. Nous allons d’abord regarder les deux plaques de gauche. Il faut trouver au moins 4 stratégies différentes pour déterminer le nombre de muffins qui restent sur ces deux plaques. </a:t>
            </a:r>
          </a:p>
        </p:txBody>
      </p:sp>
    </p:spTree>
    <p:extLst>
      <p:ext uri="{BB962C8B-B14F-4D97-AF65-F5344CB8AC3E}">
        <p14:creationId xmlns:p14="http://schemas.microsoft.com/office/powerpoint/2010/main" val="2404978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3377DC6-6CB9-4ED0-8C96-B2BE03AFFDD6}"/>
              </a:ext>
            </a:extLst>
          </p:cNvPr>
          <p:cNvSpPr/>
          <p:nvPr/>
        </p:nvSpPr>
        <p:spPr>
          <a:xfrm>
            <a:off x="757289" y="460895"/>
            <a:ext cx="4380320" cy="3539430"/>
          </a:xfrm>
          <a:prstGeom prst="rect">
            <a:avLst/>
          </a:prstGeom>
        </p:spPr>
        <p:txBody>
          <a:bodyPr wrap="square">
            <a:spAutoFit/>
          </a:bodyPr>
          <a:lstStyle/>
          <a:p>
            <a:r>
              <a:rPr lang="fr-CA" sz="2800" dirty="0"/>
              <a:t>Combien reste-t-il de muffins?</a:t>
            </a:r>
          </a:p>
          <a:p>
            <a:endParaRPr lang="fr-CA" sz="2800" dirty="0"/>
          </a:p>
          <a:p>
            <a:r>
              <a:rPr lang="fr-CA" sz="2800" dirty="0"/>
              <a:t>Essayez d’utiliser ce que l’on vient de trouver avec les deux premières plaques. </a:t>
            </a:r>
          </a:p>
          <a:p>
            <a:endParaRPr lang="fr-CA" sz="2800" dirty="0"/>
          </a:p>
          <a:p>
            <a:r>
              <a:rPr lang="fr-CA" sz="2800" dirty="0"/>
              <a:t>Discutez avec votre voisin.</a:t>
            </a:r>
          </a:p>
        </p:txBody>
      </p:sp>
      <p:pic>
        <p:nvPicPr>
          <p:cNvPr id="3" name="Picture 2" descr="A picture containing calendar&#10;&#10;Description automatically generated">
            <a:extLst>
              <a:ext uri="{FF2B5EF4-FFF2-40B4-BE49-F238E27FC236}">
                <a16:creationId xmlns:a16="http://schemas.microsoft.com/office/drawing/2014/main" id="{E0E89B84-44FD-E048-C3BC-B84503A765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51498" y="2481927"/>
            <a:ext cx="7740502" cy="4035715"/>
          </a:xfrm>
          <a:prstGeom prst="rect">
            <a:avLst/>
          </a:prstGeom>
        </p:spPr>
      </p:pic>
    </p:spTree>
    <p:extLst>
      <p:ext uri="{BB962C8B-B14F-4D97-AF65-F5344CB8AC3E}">
        <p14:creationId xmlns:p14="http://schemas.microsoft.com/office/powerpoint/2010/main" val="18464343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759C20-074E-435A-BBCD-6D66429F0A0B}"/>
              </a:ext>
            </a:extLst>
          </p:cNvPr>
          <p:cNvSpPr>
            <a:spLocks noGrp="1"/>
          </p:cNvSpPr>
          <p:nvPr>
            <p:ph type="title"/>
          </p:nvPr>
        </p:nvSpPr>
        <p:spPr/>
        <p:txBody>
          <a:bodyPr/>
          <a:lstStyle/>
          <a:p>
            <a:r>
              <a:rPr lang="fr-CA" dirty="0"/>
              <a:t>Activité 21.2 Décrire un rectangle</a:t>
            </a:r>
          </a:p>
        </p:txBody>
      </p:sp>
      <p:sp>
        <p:nvSpPr>
          <p:cNvPr id="3" name="Espace réservé du contenu 2">
            <a:extLst>
              <a:ext uri="{FF2B5EF4-FFF2-40B4-BE49-F238E27FC236}">
                <a16:creationId xmlns:a16="http://schemas.microsoft.com/office/drawing/2014/main" id="{C55135D8-60AC-4ADF-BE2A-0CDA43656BC1}"/>
              </a:ext>
            </a:extLst>
          </p:cNvPr>
          <p:cNvSpPr>
            <a:spLocks noGrp="1"/>
          </p:cNvSpPr>
          <p:nvPr>
            <p:ph idx="1"/>
          </p:nvPr>
        </p:nvSpPr>
        <p:spPr/>
        <p:txBody>
          <a:bodyPr/>
          <a:lstStyle/>
          <a:p>
            <a:endParaRPr lang="fr-CA"/>
          </a:p>
        </p:txBody>
      </p:sp>
    </p:spTree>
    <p:extLst>
      <p:ext uri="{BB962C8B-B14F-4D97-AF65-F5344CB8AC3E}">
        <p14:creationId xmlns:p14="http://schemas.microsoft.com/office/powerpoint/2010/main" val="22905556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calendar&#10;&#10;Description automatically generated">
            <a:extLst>
              <a:ext uri="{FF2B5EF4-FFF2-40B4-BE49-F238E27FC236}">
                <a16:creationId xmlns:a16="http://schemas.microsoft.com/office/drawing/2014/main" id="{C32B307D-928A-ABA1-E71A-E40E4D09085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49256" y="1907245"/>
            <a:ext cx="8842744" cy="4610398"/>
          </a:xfrm>
          <a:prstGeom prst="rect">
            <a:avLst/>
          </a:prstGeom>
        </p:spPr>
      </p:pic>
      <p:sp>
        <p:nvSpPr>
          <p:cNvPr id="3" name="ZoneTexte 2">
            <a:extLst>
              <a:ext uri="{FF2B5EF4-FFF2-40B4-BE49-F238E27FC236}">
                <a16:creationId xmlns:a16="http://schemas.microsoft.com/office/drawing/2014/main" id="{0D30200E-65DD-4BD9-BE3C-C47B9732B1CA}"/>
              </a:ext>
            </a:extLst>
          </p:cNvPr>
          <p:cNvSpPr txBox="1"/>
          <p:nvPr/>
        </p:nvSpPr>
        <p:spPr>
          <a:xfrm>
            <a:off x="8118835" y="1799723"/>
            <a:ext cx="645736" cy="584775"/>
          </a:xfrm>
          <a:prstGeom prst="rect">
            <a:avLst/>
          </a:prstGeom>
          <a:noFill/>
        </p:spPr>
        <p:txBody>
          <a:bodyPr wrap="square" rtlCol="0">
            <a:spAutoFit/>
          </a:bodyPr>
          <a:lstStyle/>
          <a:p>
            <a:r>
              <a:rPr lang="fr-CA" sz="3200" dirty="0"/>
              <a:t>12</a:t>
            </a:r>
          </a:p>
        </p:txBody>
      </p:sp>
      <p:sp>
        <p:nvSpPr>
          <p:cNvPr id="6" name="ZoneTexte 5">
            <a:extLst>
              <a:ext uri="{FF2B5EF4-FFF2-40B4-BE49-F238E27FC236}">
                <a16:creationId xmlns:a16="http://schemas.microsoft.com/office/drawing/2014/main" id="{E9CCE318-8030-4F9D-821D-F7A00D682E76}"/>
              </a:ext>
            </a:extLst>
          </p:cNvPr>
          <p:cNvSpPr txBox="1"/>
          <p:nvPr/>
        </p:nvSpPr>
        <p:spPr>
          <a:xfrm>
            <a:off x="4965347" y="3877015"/>
            <a:ext cx="645736" cy="584775"/>
          </a:xfrm>
          <a:prstGeom prst="rect">
            <a:avLst/>
          </a:prstGeom>
          <a:noFill/>
        </p:spPr>
        <p:txBody>
          <a:bodyPr wrap="square" rtlCol="0">
            <a:spAutoFit/>
          </a:bodyPr>
          <a:lstStyle/>
          <a:p>
            <a:r>
              <a:rPr lang="fr-CA" sz="3200" dirty="0"/>
              <a:t>10</a:t>
            </a:r>
          </a:p>
        </p:txBody>
      </p:sp>
      <p:sp>
        <p:nvSpPr>
          <p:cNvPr id="5" name="Rectangle 4">
            <a:extLst>
              <a:ext uri="{FF2B5EF4-FFF2-40B4-BE49-F238E27FC236}">
                <a16:creationId xmlns:a16="http://schemas.microsoft.com/office/drawing/2014/main" id="{A91711CA-3221-4F6B-B826-58459887C70A}"/>
              </a:ext>
            </a:extLst>
          </p:cNvPr>
          <p:cNvSpPr/>
          <p:nvPr/>
        </p:nvSpPr>
        <p:spPr>
          <a:xfrm>
            <a:off x="521616" y="451361"/>
            <a:ext cx="6096000" cy="1969770"/>
          </a:xfrm>
          <a:prstGeom prst="rect">
            <a:avLst/>
          </a:prstGeom>
        </p:spPr>
        <p:txBody>
          <a:bodyPr>
            <a:spAutoFit/>
          </a:bodyPr>
          <a:lstStyle/>
          <a:p>
            <a:pPr>
              <a:spcBef>
                <a:spcPts val="600"/>
              </a:spcBef>
              <a:spcAft>
                <a:spcPts val="600"/>
              </a:spcAft>
            </a:pPr>
            <a:r>
              <a:rPr lang="fr-CA" sz="2800" dirty="0"/>
              <a:t>Dans les présentoirs du boulanger, combien de colonnes y avait-il au total?</a:t>
            </a:r>
          </a:p>
          <a:p>
            <a:pPr>
              <a:spcBef>
                <a:spcPts val="600"/>
              </a:spcBef>
              <a:spcAft>
                <a:spcPts val="600"/>
              </a:spcAft>
            </a:pPr>
            <a:r>
              <a:rPr lang="fr-CA" sz="2800" dirty="0"/>
              <a:t>Dans les présentoirs du boulanger, combien de rangées y avait-il au total? </a:t>
            </a:r>
          </a:p>
        </p:txBody>
      </p:sp>
    </p:spTree>
    <p:extLst>
      <p:ext uri="{BB962C8B-B14F-4D97-AF65-F5344CB8AC3E}">
        <p14:creationId xmlns:p14="http://schemas.microsoft.com/office/powerpoint/2010/main" val="4081827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calendar&#10;&#10;Description automatically generated">
            <a:extLst>
              <a:ext uri="{FF2B5EF4-FFF2-40B4-BE49-F238E27FC236}">
                <a16:creationId xmlns:a16="http://schemas.microsoft.com/office/drawing/2014/main" id="{BD273241-E412-9A2A-174E-6F69175343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49256" y="1907245"/>
            <a:ext cx="8842744" cy="4610398"/>
          </a:xfrm>
          <a:prstGeom prst="rect">
            <a:avLst/>
          </a:prstGeom>
        </p:spPr>
      </p:pic>
      <p:sp>
        <p:nvSpPr>
          <p:cNvPr id="7" name="Rectangle 6">
            <a:extLst>
              <a:ext uri="{FF2B5EF4-FFF2-40B4-BE49-F238E27FC236}">
                <a16:creationId xmlns:a16="http://schemas.microsoft.com/office/drawing/2014/main" id="{93377DC6-6CB9-4ED0-8C96-B2BE03AFFDD6}"/>
              </a:ext>
            </a:extLst>
          </p:cNvPr>
          <p:cNvSpPr/>
          <p:nvPr/>
        </p:nvSpPr>
        <p:spPr>
          <a:xfrm>
            <a:off x="401426" y="712102"/>
            <a:ext cx="4380320" cy="1815882"/>
          </a:xfrm>
          <a:prstGeom prst="rect">
            <a:avLst/>
          </a:prstGeom>
        </p:spPr>
        <p:txBody>
          <a:bodyPr wrap="square">
            <a:spAutoFit/>
          </a:bodyPr>
          <a:lstStyle/>
          <a:p>
            <a:r>
              <a:rPr lang="fr-CA" sz="2800" dirty="0"/>
              <a:t>Il y a toujours 12 colonnes et 10 rangées de muffins. Elles sont présentes, mais on ne les voit pas.</a:t>
            </a:r>
          </a:p>
        </p:txBody>
      </p:sp>
      <p:sp>
        <p:nvSpPr>
          <p:cNvPr id="2" name="Rectangle 1">
            <a:extLst>
              <a:ext uri="{FF2B5EF4-FFF2-40B4-BE49-F238E27FC236}">
                <a16:creationId xmlns:a16="http://schemas.microsoft.com/office/drawing/2014/main" id="{B4B98A51-24A8-4F9C-B292-DE029BCE231E}"/>
              </a:ext>
            </a:extLst>
          </p:cNvPr>
          <p:cNvSpPr/>
          <p:nvPr/>
        </p:nvSpPr>
        <p:spPr>
          <a:xfrm>
            <a:off x="5010346" y="2625365"/>
            <a:ext cx="6546916" cy="38791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3" name="ZoneTexte 2">
            <a:extLst>
              <a:ext uri="{FF2B5EF4-FFF2-40B4-BE49-F238E27FC236}">
                <a16:creationId xmlns:a16="http://schemas.microsoft.com/office/drawing/2014/main" id="{0D30200E-65DD-4BD9-BE3C-C47B9732B1CA}"/>
              </a:ext>
            </a:extLst>
          </p:cNvPr>
          <p:cNvSpPr txBox="1"/>
          <p:nvPr/>
        </p:nvSpPr>
        <p:spPr>
          <a:xfrm>
            <a:off x="8118835" y="1799723"/>
            <a:ext cx="645736" cy="584775"/>
          </a:xfrm>
          <a:prstGeom prst="rect">
            <a:avLst/>
          </a:prstGeom>
          <a:noFill/>
        </p:spPr>
        <p:txBody>
          <a:bodyPr wrap="square" rtlCol="0">
            <a:spAutoFit/>
          </a:bodyPr>
          <a:lstStyle/>
          <a:p>
            <a:r>
              <a:rPr lang="fr-CA" sz="3200" dirty="0"/>
              <a:t>12</a:t>
            </a:r>
          </a:p>
        </p:txBody>
      </p:sp>
      <p:sp>
        <p:nvSpPr>
          <p:cNvPr id="6" name="ZoneTexte 5">
            <a:extLst>
              <a:ext uri="{FF2B5EF4-FFF2-40B4-BE49-F238E27FC236}">
                <a16:creationId xmlns:a16="http://schemas.microsoft.com/office/drawing/2014/main" id="{E9CCE318-8030-4F9D-821D-F7A00D682E76}"/>
              </a:ext>
            </a:extLst>
          </p:cNvPr>
          <p:cNvSpPr txBox="1"/>
          <p:nvPr/>
        </p:nvSpPr>
        <p:spPr>
          <a:xfrm>
            <a:off x="4136010" y="4121113"/>
            <a:ext cx="645736" cy="584775"/>
          </a:xfrm>
          <a:prstGeom prst="rect">
            <a:avLst/>
          </a:prstGeom>
          <a:noFill/>
        </p:spPr>
        <p:txBody>
          <a:bodyPr wrap="square" rtlCol="0">
            <a:spAutoFit/>
          </a:bodyPr>
          <a:lstStyle/>
          <a:p>
            <a:r>
              <a:rPr lang="fr-CA" sz="3200" dirty="0"/>
              <a:t>10</a:t>
            </a:r>
          </a:p>
        </p:txBody>
      </p:sp>
    </p:spTree>
    <p:extLst>
      <p:ext uri="{BB962C8B-B14F-4D97-AF65-F5344CB8AC3E}">
        <p14:creationId xmlns:p14="http://schemas.microsoft.com/office/powerpoint/2010/main" val="3337727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picture containing calendar&#10;&#10;Description automatically generated">
            <a:extLst>
              <a:ext uri="{FF2B5EF4-FFF2-40B4-BE49-F238E27FC236}">
                <a16:creationId xmlns:a16="http://schemas.microsoft.com/office/drawing/2014/main" id="{790A2649-699F-1ADA-D2D1-1039BCA265B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49256" y="1907245"/>
            <a:ext cx="8842744" cy="4610398"/>
          </a:xfrm>
          <a:prstGeom prst="rect">
            <a:avLst/>
          </a:prstGeom>
        </p:spPr>
      </p:pic>
      <p:sp>
        <p:nvSpPr>
          <p:cNvPr id="7" name="Rectangle 6">
            <a:extLst>
              <a:ext uri="{FF2B5EF4-FFF2-40B4-BE49-F238E27FC236}">
                <a16:creationId xmlns:a16="http://schemas.microsoft.com/office/drawing/2014/main" id="{93377DC6-6CB9-4ED0-8C96-B2BE03AFFDD6}"/>
              </a:ext>
            </a:extLst>
          </p:cNvPr>
          <p:cNvSpPr/>
          <p:nvPr/>
        </p:nvSpPr>
        <p:spPr>
          <a:xfrm>
            <a:off x="401426" y="712102"/>
            <a:ext cx="3769935" cy="3046988"/>
          </a:xfrm>
          <a:prstGeom prst="rect">
            <a:avLst/>
          </a:prstGeom>
        </p:spPr>
        <p:txBody>
          <a:bodyPr wrap="square">
            <a:spAutoFit/>
          </a:bodyPr>
          <a:lstStyle/>
          <a:p>
            <a:r>
              <a:rPr lang="fr-CA" sz="2400" dirty="0"/>
              <a:t>Pour trouver la quantité totale de muffins qui se trouvent dernière le rectangle, on peut encore le découper en plaques. Ainsi, on peut dire qu’il y a 6 plaques ayant 4 colonnes de 5 muffins chacune. </a:t>
            </a:r>
            <a:endParaRPr lang="fr-CA" sz="3600" dirty="0"/>
          </a:p>
        </p:txBody>
      </p:sp>
      <p:sp>
        <p:nvSpPr>
          <p:cNvPr id="2" name="Rectangle 1">
            <a:extLst>
              <a:ext uri="{FF2B5EF4-FFF2-40B4-BE49-F238E27FC236}">
                <a16:creationId xmlns:a16="http://schemas.microsoft.com/office/drawing/2014/main" id="{B4B98A51-24A8-4F9C-B292-DE029BCE231E}"/>
              </a:ext>
            </a:extLst>
          </p:cNvPr>
          <p:cNvSpPr/>
          <p:nvPr/>
        </p:nvSpPr>
        <p:spPr>
          <a:xfrm>
            <a:off x="5010346" y="2625365"/>
            <a:ext cx="6546916" cy="38791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3" name="ZoneTexte 2">
            <a:extLst>
              <a:ext uri="{FF2B5EF4-FFF2-40B4-BE49-F238E27FC236}">
                <a16:creationId xmlns:a16="http://schemas.microsoft.com/office/drawing/2014/main" id="{0D30200E-65DD-4BD9-BE3C-C47B9732B1CA}"/>
              </a:ext>
            </a:extLst>
          </p:cNvPr>
          <p:cNvSpPr txBox="1"/>
          <p:nvPr/>
        </p:nvSpPr>
        <p:spPr>
          <a:xfrm>
            <a:off x="8118835" y="1799723"/>
            <a:ext cx="645736" cy="584775"/>
          </a:xfrm>
          <a:prstGeom prst="rect">
            <a:avLst/>
          </a:prstGeom>
          <a:noFill/>
        </p:spPr>
        <p:txBody>
          <a:bodyPr wrap="square" rtlCol="0">
            <a:spAutoFit/>
          </a:bodyPr>
          <a:lstStyle/>
          <a:p>
            <a:r>
              <a:rPr lang="fr-CA" sz="3200" dirty="0"/>
              <a:t>12</a:t>
            </a:r>
          </a:p>
        </p:txBody>
      </p:sp>
      <p:sp>
        <p:nvSpPr>
          <p:cNvPr id="6" name="ZoneTexte 5">
            <a:extLst>
              <a:ext uri="{FF2B5EF4-FFF2-40B4-BE49-F238E27FC236}">
                <a16:creationId xmlns:a16="http://schemas.microsoft.com/office/drawing/2014/main" id="{E9CCE318-8030-4F9D-821D-F7A00D682E76}"/>
              </a:ext>
            </a:extLst>
          </p:cNvPr>
          <p:cNvSpPr txBox="1"/>
          <p:nvPr/>
        </p:nvSpPr>
        <p:spPr>
          <a:xfrm>
            <a:off x="4136010" y="4121113"/>
            <a:ext cx="645736" cy="584775"/>
          </a:xfrm>
          <a:prstGeom prst="rect">
            <a:avLst/>
          </a:prstGeom>
          <a:noFill/>
        </p:spPr>
        <p:txBody>
          <a:bodyPr wrap="square" rtlCol="0">
            <a:spAutoFit/>
          </a:bodyPr>
          <a:lstStyle/>
          <a:p>
            <a:r>
              <a:rPr lang="fr-CA" sz="3200" dirty="0"/>
              <a:t>10</a:t>
            </a:r>
          </a:p>
        </p:txBody>
      </p:sp>
      <p:graphicFrame>
        <p:nvGraphicFramePr>
          <p:cNvPr id="5" name="Tableau 4">
            <a:extLst>
              <a:ext uri="{FF2B5EF4-FFF2-40B4-BE49-F238E27FC236}">
                <a16:creationId xmlns:a16="http://schemas.microsoft.com/office/drawing/2014/main" id="{0940F0E2-DAF3-491C-B3D2-C7C370B7FFCE}"/>
              </a:ext>
            </a:extLst>
          </p:cNvPr>
          <p:cNvGraphicFramePr>
            <a:graphicFrameLocks noGrp="1"/>
          </p:cNvGraphicFramePr>
          <p:nvPr>
            <p:extLst>
              <p:ext uri="{D42A27DB-BD31-4B8C-83A1-F6EECF244321}">
                <p14:modId xmlns:p14="http://schemas.microsoft.com/office/powerpoint/2010/main" val="4072779882"/>
              </p:ext>
            </p:extLst>
          </p:nvPr>
        </p:nvGraphicFramePr>
        <p:xfrm>
          <a:off x="5010346" y="2625365"/>
          <a:ext cx="6546918" cy="3871316"/>
        </p:xfrm>
        <a:graphic>
          <a:graphicData uri="http://schemas.openxmlformats.org/drawingml/2006/table">
            <a:tbl>
              <a:tblPr firstRow="1" bandRow="1">
                <a:tableStyleId>{5940675A-B579-460E-94D1-54222C63F5DA}</a:tableStyleId>
              </a:tblPr>
              <a:tblGrid>
                <a:gridCol w="2182306">
                  <a:extLst>
                    <a:ext uri="{9D8B030D-6E8A-4147-A177-3AD203B41FA5}">
                      <a16:colId xmlns:a16="http://schemas.microsoft.com/office/drawing/2014/main" val="2033090207"/>
                    </a:ext>
                  </a:extLst>
                </a:gridCol>
                <a:gridCol w="2182306">
                  <a:extLst>
                    <a:ext uri="{9D8B030D-6E8A-4147-A177-3AD203B41FA5}">
                      <a16:colId xmlns:a16="http://schemas.microsoft.com/office/drawing/2014/main" val="3248891314"/>
                    </a:ext>
                  </a:extLst>
                </a:gridCol>
                <a:gridCol w="2182306">
                  <a:extLst>
                    <a:ext uri="{9D8B030D-6E8A-4147-A177-3AD203B41FA5}">
                      <a16:colId xmlns:a16="http://schemas.microsoft.com/office/drawing/2014/main" val="669026341"/>
                    </a:ext>
                  </a:extLst>
                </a:gridCol>
              </a:tblGrid>
              <a:tr h="1935658">
                <a:tc>
                  <a:txBody>
                    <a:bodyPr/>
                    <a:lstStyle/>
                    <a:p>
                      <a:endParaRPr lang="fr-CA" dirty="0"/>
                    </a:p>
                  </a:txBody>
                  <a:tcPr>
                    <a:lnL w="12700" cmpd="sng">
                      <a:noFill/>
                    </a:lnL>
                    <a:lnR w="38100" cap="flat" cmpd="sng" algn="ctr">
                      <a:solidFill>
                        <a:schemeClr val="tx1"/>
                      </a:solidFill>
                      <a:prstDash val="solid"/>
                      <a:round/>
                      <a:headEnd type="none" w="med" len="med"/>
                      <a:tailEnd type="none" w="med" len="med"/>
                    </a:lnR>
                    <a:lnT w="12700" cmpd="sng">
                      <a:noFill/>
                    </a:lnT>
                    <a:lnB w="38100" cap="flat" cmpd="sng" algn="ctr">
                      <a:solidFill>
                        <a:schemeClr val="tx1"/>
                      </a:solidFill>
                      <a:prstDash val="solid"/>
                      <a:round/>
                      <a:headEnd type="none" w="med" len="med"/>
                      <a:tailEnd type="none" w="med" len="med"/>
                    </a:lnB>
                  </a:tcPr>
                </a:tc>
                <a:tc>
                  <a:txBody>
                    <a:bodyPr/>
                    <a:lstStyle/>
                    <a:p>
                      <a:endParaRPr lang="fr-CA"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mpd="sng">
                      <a:noFill/>
                    </a:lnT>
                    <a:lnB w="38100" cap="flat" cmpd="sng" algn="ctr">
                      <a:solidFill>
                        <a:schemeClr val="tx1"/>
                      </a:solidFill>
                      <a:prstDash val="solid"/>
                      <a:round/>
                      <a:headEnd type="none" w="med" len="med"/>
                      <a:tailEnd type="none" w="med" len="med"/>
                    </a:lnB>
                  </a:tcPr>
                </a:tc>
                <a:tc>
                  <a:txBody>
                    <a:bodyPr/>
                    <a:lstStyle/>
                    <a:p>
                      <a:endParaRPr lang="fr-CA" dirty="0"/>
                    </a:p>
                  </a:txBody>
                  <a:tcPr>
                    <a:lnL w="38100" cap="flat" cmpd="sng" algn="ctr">
                      <a:solidFill>
                        <a:schemeClr val="tx1"/>
                      </a:solidFill>
                      <a:prstDash val="solid"/>
                      <a:round/>
                      <a:headEnd type="none" w="med" len="med"/>
                      <a:tailEnd type="none" w="med" len="med"/>
                    </a:lnL>
                    <a:lnR w="12700" cmpd="sng">
                      <a:noFill/>
                    </a:lnR>
                    <a:lnT w="12700" cmpd="sng">
                      <a:noFill/>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25676050"/>
                  </a:ext>
                </a:extLst>
              </a:tr>
              <a:tr h="1935658">
                <a:tc>
                  <a:txBody>
                    <a:bodyPr/>
                    <a:lstStyle/>
                    <a:p>
                      <a:endParaRPr lang="fr-CA" dirty="0"/>
                    </a:p>
                  </a:txBody>
                  <a:tcPr>
                    <a:lnL w="12700" cmpd="sng">
                      <a:noFill/>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mpd="sng">
                      <a:noFill/>
                    </a:lnB>
                  </a:tcPr>
                </a:tc>
                <a:tc>
                  <a:txBody>
                    <a:bodyPr/>
                    <a:lstStyle/>
                    <a:p>
                      <a:endParaRPr lang="fr-CA"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mpd="sng">
                      <a:noFill/>
                    </a:lnB>
                  </a:tcPr>
                </a:tc>
                <a:tc>
                  <a:txBody>
                    <a:bodyPr/>
                    <a:lstStyle/>
                    <a:p>
                      <a:endParaRPr lang="fr-CA" dirty="0"/>
                    </a:p>
                  </a:txBody>
                  <a:tcPr>
                    <a:lnL w="38100" cap="flat" cmpd="sng" algn="ctr">
                      <a:solidFill>
                        <a:schemeClr val="tx1"/>
                      </a:solidFill>
                      <a:prstDash val="solid"/>
                      <a:round/>
                      <a:headEnd type="none" w="med" len="med"/>
                      <a:tailEnd type="none" w="med" len="med"/>
                    </a:lnL>
                    <a:lnR w="12700" cmpd="sng">
                      <a:noFill/>
                    </a:lnR>
                    <a:lnT w="38100" cap="flat" cmpd="sng" algn="ctr">
                      <a:solidFill>
                        <a:schemeClr val="tx1"/>
                      </a:solidFill>
                      <a:prstDash val="solid"/>
                      <a:round/>
                      <a:headEnd type="none" w="med" len="med"/>
                      <a:tailEnd type="none" w="med" len="med"/>
                    </a:lnT>
                    <a:lnB w="12700" cmpd="sng">
                      <a:noFill/>
                    </a:lnB>
                  </a:tcPr>
                </a:tc>
                <a:extLst>
                  <a:ext uri="{0D108BD9-81ED-4DB2-BD59-A6C34878D82A}">
                    <a16:rowId xmlns:a16="http://schemas.microsoft.com/office/drawing/2014/main" val="2452918742"/>
                  </a:ext>
                </a:extLst>
              </a:tr>
            </a:tbl>
          </a:graphicData>
        </a:graphic>
      </p:graphicFrame>
      <p:sp>
        <p:nvSpPr>
          <p:cNvPr id="10" name="ZoneTexte 9">
            <a:extLst>
              <a:ext uri="{FF2B5EF4-FFF2-40B4-BE49-F238E27FC236}">
                <a16:creationId xmlns:a16="http://schemas.microsoft.com/office/drawing/2014/main" id="{909E9A88-D982-4830-B400-9331CCABB5FB}"/>
              </a:ext>
            </a:extLst>
          </p:cNvPr>
          <p:cNvSpPr txBox="1"/>
          <p:nvPr/>
        </p:nvSpPr>
        <p:spPr>
          <a:xfrm>
            <a:off x="4660376" y="3323953"/>
            <a:ext cx="471341" cy="523220"/>
          </a:xfrm>
          <a:prstGeom prst="rect">
            <a:avLst/>
          </a:prstGeom>
          <a:noFill/>
        </p:spPr>
        <p:txBody>
          <a:bodyPr wrap="square" rtlCol="0">
            <a:spAutoFit/>
          </a:bodyPr>
          <a:lstStyle/>
          <a:p>
            <a:r>
              <a:rPr lang="fr-CA" sz="2800" dirty="0">
                <a:solidFill>
                  <a:schemeClr val="accent6">
                    <a:lumMod val="75000"/>
                  </a:schemeClr>
                </a:solidFill>
              </a:rPr>
              <a:t>5</a:t>
            </a:r>
          </a:p>
        </p:txBody>
      </p:sp>
      <p:sp>
        <p:nvSpPr>
          <p:cNvPr id="11" name="ZoneTexte 10">
            <a:extLst>
              <a:ext uri="{FF2B5EF4-FFF2-40B4-BE49-F238E27FC236}">
                <a16:creationId xmlns:a16="http://schemas.microsoft.com/office/drawing/2014/main" id="{52B10964-6F19-40A4-AC64-13BCC0DEC206}"/>
              </a:ext>
            </a:extLst>
          </p:cNvPr>
          <p:cNvSpPr txBox="1"/>
          <p:nvPr/>
        </p:nvSpPr>
        <p:spPr>
          <a:xfrm>
            <a:off x="5860329" y="2190447"/>
            <a:ext cx="471341" cy="523220"/>
          </a:xfrm>
          <a:prstGeom prst="rect">
            <a:avLst/>
          </a:prstGeom>
          <a:noFill/>
        </p:spPr>
        <p:txBody>
          <a:bodyPr wrap="square" rtlCol="0">
            <a:spAutoFit/>
          </a:bodyPr>
          <a:lstStyle/>
          <a:p>
            <a:r>
              <a:rPr lang="fr-CA" sz="2800" dirty="0">
                <a:solidFill>
                  <a:schemeClr val="accent6">
                    <a:lumMod val="75000"/>
                  </a:schemeClr>
                </a:solidFill>
              </a:rPr>
              <a:t>4</a:t>
            </a:r>
          </a:p>
        </p:txBody>
      </p:sp>
      <p:sp>
        <p:nvSpPr>
          <p:cNvPr id="12" name="ZoneTexte 11">
            <a:extLst>
              <a:ext uri="{FF2B5EF4-FFF2-40B4-BE49-F238E27FC236}">
                <a16:creationId xmlns:a16="http://schemas.microsoft.com/office/drawing/2014/main" id="{B091FDB8-C9F8-45B1-9085-BF62E35EBA22}"/>
              </a:ext>
            </a:extLst>
          </p:cNvPr>
          <p:cNvSpPr txBox="1"/>
          <p:nvPr/>
        </p:nvSpPr>
        <p:spPr>
          <a:xfrm>
            <a:off x="5730906" y="3323953"/>
            <a:ext cx="730185" cy="523220"/>
          </a:xfrm>
          <a:prstGeom prst="rect">
            <a:avLst/>
          </a:prstGeom>
          <a:noFill/>
        </p:spPr>
        <p:txBody>
          <a:bodyPr wrap="square" rtlCol="0">
            <a:spAutoFit/>
          </a:bodyPr>
          <a:lstStyle/>
          <a:p>
            <a:r>
              <a:rPr lang="fr-CA" sz="2800" dirty="0">
                <a:solidFill>
                  <a:srgbClr val="FF0000"/>
                </a:solidFill>
              </a:rPr>
              <a:t>20</a:t>
            </a:r>
          </a:p>
        </p:txBody>
      </p:sp>
      <mc:AlternateContent xmlns:mc="http://schemas.openxmlformats.org/markup-compatibility/2006" xmlns:a14="http://schemas.microsoft.com/office/drawing/2010/main">
        <mc:Choice Requires="a14">
          <p:sp>
            <p:nvSpPr>
              <p:cNvPr id="13" name="Rectangle 12">
                <a:extLst>
                  <a:ext uri="{FF2B5EF4-FFF2-40B4-BE49-F238E27FC236}">
                    <a16:creationId xmlns:a16="http://schemas.microsoft.com/office/drawing/2014/main" id="{3291FF75-9C42-4534-937C-5BF2C5128441}"/>
                  </a:ext>
                </a:extLst>
              </p:cNvPr>
              <p:cNvSpPr/>
              <p:nvPr/>
            </p:nvSpPr>
            <p:spPr>
              <a:xfrm>
                <a:off x="5616534" y="788652"/>
                <a:ext cx="1992918" cy="52322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fr-CA" sz="2800">
                          <a:latin typeface="Cambria Math" panose="02040503050406030204" pitchFamily="18" charset="0"/>
                        </a:rPr>
                        <m:t>6×(4×5)</m:t>
                      </m:r>
                    </m:oMath>
                  </m:oMathPara>
                </a14:m>
                <a:endParaRPr lang="fr-CA" sz="2800" dirty="0"/>
              </a:p>
            </p:txBody>
          </p:sp>
        </mc:Choice>
        <mc:Fallback xmlns="">
          <p:sp>
            <p:nvSpPr>
              <p:cNvPr id="13" name="Rectangle 12">
                <a:extLst>
                  <a:ext uri="{FF2B5EF4-FFF2-40B4-BE49-F238E27FC236}">
                    <a16:creationId xmlns:a16="http://schemas.microsoft.com/office/drawing/2014/main" id="{3291FF75-9C42-4534-937C-5BF2C5128441}"/>
                  </a:ext>
                </a:extLst>
              </p:cNvPr>
              <p:cNvSpPr>
                <a:spLocks noRot="1" noChangeAspect="1" noMove="1" noResize="1" noEditPoints="1" noAdjustHandles="1" noChangeArrowheads="1" noChangeShapeType="1" noTextEdit="1"/>
              </p:cNvSpPr>
              <p:nvPr/>
            </p:nvSpPr>
            <p:spPr>
              <a:xfrm>
                <a:off x="5616534" y="788652"/>
                <a:ext cx="1992918" cy="523220"/>
              </a:xfrm>
              <a:prstGeom prst="rect">
                <a:avLst/>
              </a:prstGeom>
              <a:blipFill>
                <a:blip r:embed="rId4"/>
                <a:stretch>
                  <a:fillRect/>
                </a:stretch>
              </a:blipFill>
            </p:spPr>
            <p:txBody>
              <a:bodyPr/>
              <a:lstStyle/>
              <a:p>
                <a:r>
                  <a:rPr lang="fr-CA">
                    <a:noFill/>
                  </a:rPr>
                  <a:t> </a:t>
                </a:r>
              </a:p>
            </p:txBody>
          </p:sp>
        </mc:Fallback>
      </mc:AlternateContent>
    </p:spTree>
    <p:extLst>
      <p:ext uri="{BB962C8B-B14F-4D97-AF65-F5344CB8AC3E}">
        <p14:creationId xmlns:p14="http://schemas.microsoft.com/office/powerpoint/2010/main" val="1676074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TotalTime>
  <Words>513</Words>
  <Application>Microsoft Office PowerPoint</Application>
  <PresentationFormat>Widescreen</PresentationFormat>
  <Paragraphs>101</Paragraphs>
  <Slides>18</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Cambria Math</vt:lpstr>
      <vt:lpstr>Times New Roman</vt:lpstr>
      <vt:lpstr>Thème Office</vt:lpstr>
      <vt:lpstr>Annexe au chapitre 21</vt:lpstr>
      <vt:lpstr>Activité 21.1 Activité des muffins</vt:lpstr>
      <vt:lpstr>PowerPoint Presentation</vt:lpstr>
      <vt:lpstr>PowerPoint Presentation</vt:lpstr>
      <vt:lpstr>PowerPoint Presentation</vt:lpstr>
      <vt:lpstr>Activité 21.2 Décrire un rectangle</vt:lpstr>
      <vt:lpstr>PowerPoint Presentation</vt:lpstr>
      <vt:lpstr>PowerPoint Presentation</vt:lpstr>
      <vt:lpstr>PowerPoint Presentation</vt:lpstr>
      <vt:lpstr>PowerPoint Presentation</vt:lpstr>
      <vt:lpstr>Activité 21.3 Appuyer le calcul sur la décomposition d’un rectangle</vt:lpstr>
      <vt:lpstr>PowerPoint Presentation</vt:lpstr>
      <vt:lpstr>PowerPoint Presentation</vt:lpstr>
      <vt:lpstr>Activité 21.4. Appuyer le calcul plus complexe sur la décomposition d’un rectangle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Annexe au chapitre 21</dc:title>
  <dc:creator>Polotskaia, Elena</dc:creator>
  <cp:lastModifiedBy>Jean-Sébastien Delorme</cp:lastModifiedBy>
  <cp:revision>25</cp:revision>
  <dcterms:created xsi:type="dcterms:W3CDTF">2022-01-05T15:32:15Z</dcterms:created>
  <dcterms:modified xsi:type="dcterms:W3CDTF">2022-12-19T15:28:54Z</dcterms:modified>
</cp:coreProperties>
</file>