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  <p:sldId id="265" r:id="rId4"/>
    <p:sldId id="266" r:id="rId5"/>
    <p:sldId id="272" r:id="rId6"/>
    <p:sldId id="267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7" autoAdjust="0"/>
    <p:restoredTop sz="94660"/>
  </p:normalViewPr>
  <p:slideViewPr>
    <p:cSldViewPr snapToGrid="0">
      <p:cViewPr varScale="1">
        <p:scale>
          <a:sx n="86" d="100"/>
          <a:sy n="86" d="100"/>
        </p:scale>
        <p:origin x="502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34B86A-F4B9-48DF-85CD-139030865D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C0F5FF5-4282-4966-9E55-AB22E04115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A48164E-D60E-4821-B95E-C7D8EAF67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CAE8A-C139-4FE1-B023-6C2BC2EB2BAA}" type="datetimeFigureOut">
              <a:rPr lang="fr-CA" smtClean="0"/>
              <a:t>2022-01-04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8BDA653-FAE2-4175-8DEB-0BFA77BF4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B8FE638-FC03-435F-A7F3-C2BF393852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5639E-398E-424E-A745-1EB6AD3A1F9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5542106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7C2D4D-AD70-44E6-B0A6-DB7D9DDB65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56C4D71-2059-4257-8F51-9F4B0FED76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1F1ADE6-A21A-434F-A612-C81CCE4CD3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CAE8A-C139-4FE1-B023-6C2BC2EB2BAA}" type="datetimeFigureOut">
              <a:rPr lang="fr-CA" smtClean="0"/>
              <a:t>2022-01-04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30C3664-20D1-4849-89AA-514B4F3B5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E837B3A-1819-458F-A9E4-D49D4758C9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5639E-398E-424E-A745-1EB6AD3A1F9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603517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B8585B71-18CE-413B-AEA3-A39B81A144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E2F0B9A-B546-4C82-B4EC-861882AE2D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D038678-C980-4F5B-8FB8-7A7D2AE31A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CAE8A-C139-4FE1-B023-6C2BC2EB2BAA}" type="datetimeFigureOut">
              <a:rPr lang="fr-CA" smtClean="0"/>
              <a:t>2022-01-04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6005A42-AAB9-40E0-98BB-5FD5BE05D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A17A333-F89B-4767-A721-5A4C8330F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5639E-398E-424E-A745-1EB6AD3A1F9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6586752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BCDF490-C970-4F02-AB9F-8C0B9E675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DFBE684-3647-431A-A460-EF1E28DDD9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B43947B-87D7-451D-A398-EB53C1A33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CAE8A-C139-4FE1-B023-6C2BC2EB2BAA}" type="datetimeFigureOut">
              <a:rPr lang="fr-CA" smtClean="0"/>
              <a:t>2022-01-04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5765E68-21EB-4372-AF70-F734D9FD6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1536EA3-3D80-4DD0-B03A-00BF93AF4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5639E-398E-424E-A745-1EB6AD3A1F9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789714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A0181B6-415D-4B6E-87C8-A3BEBEF61B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B46DB6E-0C81-47F1-94B3-175CDB37D4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A67D151-D0A1-42DD-8273-271B119985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CAE8A-C139-4FE1-B023-6C2BC2EB2BAA}" type="datetimeFigureOut">
              <a:rPr lang="fr-CA" smtClean="0"/>
              <a:t>2022-01-04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607FD0B-4AD3-4252-82A9-0834BD8243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E239661-047E-4D4E-9E07-A9A32A1DE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5639E-398E-424E-A745-1EB6AD3A1F9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275261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F4F4919-5F57-4E7F-897A-38B06F3A6E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025EDB1-7C93-4C60-9FC5-60C3E8EA06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330117F-6F3A-40FD-8339-019B16196E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98F8175-0C8C-464F-BAA9-FCE0D5420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CAE8A-C139-4FE1-B023-6C2BC2EB2BAA}" type="datetimeFigureOut">
              <a:rPr lang="fr-CA" smtClean="0"/>
              <a:t>2022-01-04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ECA060C-08CF-45D4-88BB-6A938F9C83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F07D760-9D92-442B-AD1F-E99AA8C5A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5639E-398E-424E-A745-1EB6AD3A1F9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718326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D01D74-47B6-4903-ADDA-DC7A07C1C2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85259E7-F58F-4E11-B56A-E1FB370861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8B83217-0B47-4F85-995F-0218C41C6C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5663B1D-992D-4998-9554-740EE6194D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1CAE50F1-6A20-4585-8B91-98AFD2F28E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AFB1E87-6484-4717-82F3-7F1D4C0BD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CAE8A-C139-4FE1-B023-6C2BC2EB2BAA}" type="datetimeFigureOut">
              <a:rPr lang="fr-CA" smtClean="0"/>
              <a:t>2022-01-04</a:t>
            </a:fld>
            <a:endParaRPr lang="fr-CA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3B5C36CF-0B09-420A-8169-7170297455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E5CE66E-B58E-4FEE-8019-9A3281D9F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5639E-398E-424E-A745-1EB6AD3A1F9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865701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6C6E0CF-0B2D-4BCC-AD5E-18C270FD1B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3C69BD9-D5AF-4807-BAAA-EAC01DF36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CAE8A-C139-4FE1-B023-6C2BC2EB2BAA}" type="datetimeFigureOut">
              <a:rPr lang="fr-CA" smtClean="0"/>
              <a:t>2022-01-04</a:t>
            </a:fld>
            <a:endParaRPr lang="fr-CA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9505FC0-827E-42A0-8918-DDA600F1C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12A7A1E-2B58-45D5-896D-4E9D42B67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5639E-398E-424E-A745-1EB6AD3A1F9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899590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5EFC4D84-6DBE-4821-9B81-4CEBC805B6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CAE8A-C139-4FE1-B023-6C2BC2EB2BAA}" type="datetimeFigureOut">
              <a:rPr lang="fr-CA" smtClean="0"/>
              <a:t>2022-01-04</a:t>
            </a:fld>
            <a:endParaRPr lang="fr-CA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2C7A2499-C93F-4E22-A387-6209BD92AF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11F682A-4451-4526-B5A7-E86A11BCA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5639E-398E-424E-A745-1EB6AD3A1F9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80760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9808F15-F5E4-4DCF-9343-B415DED517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8B94165-0C5B-4252-8843-E5E14A18A8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1FAE01F-A1DB-4353-B4D6-D3C8BD44F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351C25A-3656-4443-8608-4C5329579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CAE8A-C139-4FE1-B023-6C2BC2EB2BAA}" type="datetimeFigureOut">
              <a:rPr lang="fr-CA" smtClean="0"/>
              <a:t>2022-01-04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8769384-B045-4076-9733-C03A8A9BF0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A858EAD-3CF3-45BD-B736-8DE1DC394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5639E-398E-424E-A745-1EB6AD3A1F9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7519890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99EA175-0AE9-4920-99A6-54141654D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0866B0EE-BFF8-4301-A1EC-49DF7BDEB0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F36C5FD-DA26-4E9E-9BF9-DA51B5689E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1AF7167-C8B9-4DFD-AF61-59D24056B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CAE8A-C139-4FE1-B023-6C2BC2EB2BAA}" type="datetimeFigureOut">
              <a:rPr lang="fr-CA" smtClean="0"/>
              <a:t>2022-01-04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D65744C-2451-49D6-8A76-D33FAF47F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B108407-E630-4310-9D44-8E3CB0E44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5639E-398E-424E-A745-1EB6AD3A1F9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4567382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F7B3E76A-5A7B-4FA2-B93C-5C1978CE1A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2C06E0C-A300-4D66-ABB9-8BB6425DDA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9FBA6A5-862F-40DD-B427-01E699653D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BCAE8A-C139-4FE1-B023-6C2BC2EB2BAA}" type="datetimeFigureOut">
              <a:rPr lang="fr-CA" smtClean="0"/>
              <a:t>2022-01-04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3530061-A81C-44AA-B06A-2FD5788D37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6AFC891-9B39-498B-A33C-3D7051F73F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05639E-398E-424E-A745-1EB6AD3A1F9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096938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A6178D3-B9B0-4270-A030-A0CD0C18085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A"/>
              <a:t>Annexe au chapitre </a:t>
            </a:r>
            <a:r>
              <a:rPr lang="fr-CA" dirty="0"/>
              <a:t>15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1C32370-4D6C-4656-B7E1-63961F978DB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7044189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Comment peut-on décrire cette situation?</a:t>
            </a:r>
          </a:p>
        </p:txBody>
      </p:sp>
      <p:pic>
        <p:nvPicPr>
          <p:cNvPr id="4" name="Espace réservé du contenu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980" y="1687968"/>
            <a:ext cx="3467584" cy="2352381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Espace réservé du contenu 3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6151" y="1687968"/>
            <a:ext cx="3467584" cy="235238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001565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/>
          <p:cNvPicPr>
            <a:picLocks noChangeAspect="1"/>
          </p:cNvPicPr>
          <p:nvPr/>
        </p:nvPicPr>
        <p:blipFill rotWithShape="1">
          <a:blip r:embed="rId2"/>
          <a:srcRect r="11129"/>
          <a:stretch/>
        </p:blipFill>
        <p:spPr>
          <a:xfrm>
            <a:off x="5482151" y="2082001"/>
            <a:ext cx="1907148" cy="2554445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245249" y="1965089"/>
            <a:ext cx="2380953" cy="27882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21" name="TextBox 11"/>
          <p:cNvSpPr txBox="1"/>
          <p:nvPr/>
        </p:nvSpPr>
        <p:spPr>
          <a:xfrm>
            <a:off x="4444860" y="3070744"/>
            <a:ext cx="30343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 12</a:t>
            </a:r>
            <a:endParaRPr lang="fr-CA" dirty="0"/>
          </a:p>
        </p:txBody>
      </p:sp>
      <p:sp>
        <p:nvSpPr>
          <p:cNvPr id="22" name="TextBox 18"/>
          <p:cNvSpPr txBox="1"/>
          <p:nvPr/>
        </p:nvSpPr>
        <p:spPr>
          <a:xfrm>
            <a:off x="5343330" y="4830304"/>
            <a:ext cx="22828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dirty="0"/>
              <a:t>7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280065" y="2993800"/>
            <a:ext cx="23113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sz="2800" dirty="0"/>
              <a:t>84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2039007" y="746234"/>
            <a:ext cx="18320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/>
              <a:t>Crayons à la mine</a:t>
            </a:r>
          </a:p>
        </p:txBody>
      </p:sp>
    </p:spTree>
    <p:extLst>
      <p:ext uri="{BB962C8B-B14F-4D97-AF65-F5344CB8AC3E}">
        <p14:creationId xmlns:p14="http://schemas.microsoft.com/office/powerpoint/2010/main" val="3079554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/>
          <p:cNvPicPr>
            <a:picLocks noChangeAspect="1"/>
          </p:cNvPicPr>
          <p:nvPr/>
        </p:nvPicPr>
        <p:blipFill rotWithShape="1">
          <a:blip r:embed="rId2"/>
          <a:srcRect r="11129"/>
          <a:stretch/>
        </p:blipFill>
        <p:spPr>
          <a:xfrm>
            <a:off x="3076298" y="2157461"/>
            <a:ext cx="1907148" cy="2554445"/>
          </a:xfrm>
          <a:prstGeom prst="rect">
            <a:avLst/>
          </a:prstGeom>
        </p:spPr>
      </p:pic>
      <p:sp>
        <p:nvSpPr>
          <p:cNvPr id="21" name="TextBox 11"/>
          <p:cNvSpPr txBox="1"/>
          <p:nvPr/>
        </p:nvSpPr>
        <p:spPr>
          <a:xfrm>
            <a:off x="2039007" y="3146204"/>
            <a:ext cx="30343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 12</a:t>
            </a:r>
            <a:endParaRPr lang="fr-CA" dirty="0"/>
          </a:p>
        </p:txBody>
      </p:sp>
      <p:sp>
        <p:nvSpPr>
          <p:cNvPr id="22" name="TextBox 18"/>
          <p:cNvSpPr txBox="1"/>
          <p:nvPr/>
        </p:nvSpPr>
        <p:spPr>
          <a:xfrm>
            <a:off x="2801475" y="4945732"/>
            <a:ext cx="22828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dirty="0"/>
              <a:t>7 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2039007" y="746234"/>
            <a:ext cx="18320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/>
              <a:t>Crayons à la mine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 rotWithShape="1">
          <a:blip r:embed="rId2"/>
          <a:srcRect r="11129"/>
          <a:stretch/>
        </p:blipFill>
        <p:spPr>
          <a:xfrm>
            <a:off x="7251129" y="2235904"/>
            <a:ext cx="1907148" cy="2554445"/>
          </a:xfrm>
          <a:prstGeom prst="rect">
            <a:avLst/>
          </a:prstGeom>
        </p:spPr>
      </p:pic>
      <p:sp>
        <p:nvSpPr>
          <p:cNvPr id="10" name="TextBox 11"/>
          <p:cNvSpPr txBox="1"/>
          <p:nvPr/>
        </p:nvSpPr>
        <p:spPr>
          <a:xfrm>
            <a:off x="6213838" y="3224647"/>
            <a:ext cx="30343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 12</a:t>
            </a:r>
            <a:endParaRPr lang="fr-CA" dirty="0"/>
          </a:p>
        </p:txBody>
      </p:sp>
      <p:sp>
        <p:nvSpPr>
          <p:cNvPr id="11" name="TextBox 18"/>
          <p:cNvSpPr txBox="1"/>
          <p:nvPr/>
        </p:nvSpPr>
        <p:spPr>
          <a:xfrm>
            <a:off x="7112308" y="4984207"/>
            <a:ext cx="22828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dirty="0"/>
              <a:t>7 </a:t>
            </a:r>
          </a:p>
        </p:txBody>
      </p:sp>
      <p:sp>
        <p:nvSpPr>
          <p:cNvPr id="2" name="Rectangle 1"/>
          <p:cNvSpPr/>
          <p:nvPr/>
        </p:nvSpPr>
        <p:spPr>
          <a:xfrm>
            <a:off x="2986422" y="4521336"/>
            <a:ext cx="2028516" cy="267514"/>
          </a:xfrm>
          <a:prstGeom prst="rect">
            <a:avLst/>
          </a:prstGeom>
          <a:solidFill>
            <a:schemeClr val="accent1">
              <a:lumMod val="40000"/>
              <a:lumOff val="60000"/>
              <a:alpha val="5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14" name="Rectangle 13"/>
          <p:cNvSpPr/>
          <p:nvPr/>
        </p:nvSpPr>
        <p:spPr>
          <a:xfrm rot="5400000">
            <a:off x="5994494" y="3315055"/>
            <a:ext cx="2711327" cy="239257"/>
          </a:xfrm>
          <a:prstGeom prst="rect">
            <a:avLst/>
          </a:prstGeom>
          <a:solidFill>
            <a:schemeClr val="accent1">
              <a:lumMod val="40000"/>
              <a:lumOff val="60000"/>
              <a:alpha val="5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9" name="Rectangle 8"/>
          <p:cNvSpPr/>
          <p:nvPr/>
        </p:nvSpPr>
        <p:spPr>
          <a:xfrm>
            <a:off x="7038019" y="2040547"/>
            <a:ext cx="2380953" cy="27882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12" name="TextBox 12"/>
          <p:cNvSpPr txBox="1"/>
          <p:nvPr/>
        </p:nvSpPr>
        <p:spPr>
          <a:xfrm>
            <a:off x="7138920" y="3173074"/>
            <a:ext cx="23113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sz="2800" dirty="0"/>
              <a:t>84</a:t>
            </a:r>
          </a:p>
        </p:txBody>
      </p:sp>
      <p:sp>
        <p:nvSpPr>
          <p:cNvPr id="4" name="Rectangle 3"/>
          <p:cNvSpPr/>
          <p:nvPr/>
        </p:nvSpPr>
        <p:spPr>
          <a:xfrm>
            <a:off x="2821264" y="2040547"/>
            <a:ext cx="2380953" cy="27882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13" name="TextBox 12"/>
          <p:cNvSpPr txBox="1"/>
          <p:nvPr/>
        </p:nvSpPr>
        <p:spPr>
          <a:xfrm>
            <a:off x="2773028" y="3094631"/>
            <a:ext cx="23113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sz="2800" dirty="0"/>
              <a:t>84</a:t>
            </a:r>
          </a:p>
        </p:txBody>
      </p:sp>
    </p:spTree>
    <p:extLst>
      <p:ext uri="{BB962C8B-B14F-4D97-AF65-F5344CB8AC3E}">
        <p14:creationId xmlns:p14="http://schemas.microsoft.com/office/powerpoint/2010/main" val="799113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4" grpId="0" animBg="1"/>
      <p:bldP spid="4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2039007" y="746234"/>
            <a:ext cx="18320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/>
              <a:t>Crayons à la mine</a:t>
            </a:r>
          </a:p>
        </p:txBody>
      </p:sp>
      <p:grpSp>
        <p:nvGrpSpPr>
          <p:cNvPr id="5" name="Groupe 4"/>
          <p:cNvGrpSpPr/>
          <p:nvPr/>
        </p:nvGrpSpPr>
        <p:grpSpPr>
          <a:xfrm>
            <a:off x="6733927" y="1495831"/>
            <a:ext cx="3181342" cy="3274519"/>
            <a:chOff x="7793470" y="1925117"/>
            <a:chExt cx="3181342" cy="3274519"/>
          </a:xfrm>
        </p:grpSpPr>
        <p:pic>
          <p:nvPicPr>
            <p:cNvPr id="8" name="Image 7"/>
            <p:cNvPicPr>
              <a:picLocks noChangeAspect="1"/>
            </p:cNvPicPr>
            <p:nvPr/>
          </p:nvPicPr>
          <p:blipFill rotWithShape="1">
            <a:blip r:embed="rId2"/>
            <a:srcRect r="11129"/>
            <a:stretch/>
          </p:blipFill>
          <p:spPr>
            <a:xfrm>
              <a:off x="8830761" y="2082001"/>
              <a:ext cx="1907148" cy="2554445"/>
            </a:xfrm>
            <a:prstGeom prst="rect">
              <a:avLst/>
            </a:prstGeom>
          </p:spPr>
        </p:pic>
        <p:sp>
          <p:nvSpPr>
            <p:cNvPr id="10" name="TextBox 11"/>
            <p:cNvSpPr txBox="1"/>
            <p:nvPr/>
          </p:nvSpPr>
          <p:spPr>
            <a:xfrm>
              <a:off x="7793470" y="3070744"/>
              <a:ext cx="303431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dirty="0"/>
                <a:t> 12</a:t>
              </a:r>
              <a:endParaRPr lang="fr-CA" dirty="0"/>
            </a:p>
          </p:txBody>
        </p:sp>
        <p:sp>
          <p:nvSpPr>
            <p:cNvPr id="11" name="TextBox 18"/>
            <p:cNvSpPr txBox="1"/>
            <p:nvPr/>
          </p:nvSpPr>
          <p:spPr>
            <a:xfrm>
              <a:off x="8691940" y="4830304"/>
              <a:ext cx="22828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CA" dirty="0"/>
                <a:t>7 </a:t>
              </a:r>
            </a:p>
          </p:txBody>
        </p:sp>
        <p:sp>
          <p:nvSpPr>
            <p:cNvPr id="14" name="Rectangle 13"/>
            <p:cNvSpPr/>
            <p:nvPr/>
          </p:nvSpPr>
          <p:spPr>
            <a:xfrm rot="5400000">
              <a:off x="7574126" y="3161152"/>
              <a:ext cx="2711327" cy="239257"/>
            </a:xfrm>
            <a:prstGeom prst="rect">
              <a:avLst/>
            </a:prstGeom>
            <a:solidFill>
              <a:schemeClr val="accent1">
                <a:lumMod val="40000"/>
                <a:lumOff val="60000"/>
                <a:alpha val="58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9460593" y="3019171"/>
              <a:ext cx="812800" cy="52322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effectLst>
              <a:softEdge rad="63500"/>
            </a:effectLst>
          </p:spPr>
          <p:txBody>
            <a:bodyPr wrap="square" rtlCol="0">
              <a:spAutoFit/>
            </a:bodyPr>
            <a:lstStyle/>
            <a:p>
              <a:pPr algn="ctr"/>
              <a:r>
                <a:rPr lang="fr-CA" sz="2800" dirty="0"/>
                <a:t>84</a:t>
              </a:r>
            </a:p>
          </p:txBody>
        </p:sp>
      </p:grpSp>
      <p:grpSp>
        <p:nvGrpSpPr>
          <p:cNvPr id="3" name="Groupe 2"/>
          <p:cNvGrpSpPr/>
          <p:nvPr/>
        </p:nvGrpSpPr>
        <p:grpSpPr>
          <a:xfrm>
            <a:off x="825707" y="1672699"/>
            <a:ext cx="3045340" cy="3157605"/>
            <a:chOff x="4444860" y="2081999"/>
            <a:chExt cx="3045340" cy="3157605"/>
          </a:xfrm>
        </p:grpSpPr>
        <p:pic>
          <p:nvPicPr>
            <p:cNvPr id="6" name="Image 5"/>
            <p:cNvPicPr>
              <a:picLocks noChangeAspect="1"/>
            </p:cNvPicPr>
            <p:nvPr/>
          </p:nvPicPr>
          <p:blipFill rotWithShape="1">
            <a:blip r:embed="rId2"/>
            <a:srcRect r="11129"/>
            <a:stretch/>
          </p:blipFill>
          <p:spPr>
            <a:xfrm>
              <a:off x="5462699" y="2081999"/>
              <a:ext cx="1907148" cy="2554445"/>
            </a:xfrm>
            <a:prstGeom prst="rect">
              <a:avLst/>
            </a:prstGeom>
          </p:spPr>
        </p:pic>
        <p:sp>
          <p:nvSpPr>
            <p:cNvPr id="21" name="TextBox 11"/>
            <p:cNvSpPr txBox="1"/>
            <p:nvPr/>
          </p:nvSpPr>
          <p:spPr>
            <a:xfrm>
              <a:off x="4444860" y="3070744"/>
              <a:ext cx="303431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dirty="0"/>
                <a:t> 12</a:t>
              </a:r>
              <a:endParaRPr lang="fr-CA" dirty="0"/>
            </a:p>
          </p:txBody>
        </p:sp>
        <p:sp>
          <p:nvSpPr>
            <p:cNvPr id="22" name="TextBox 18"/>
            <p:cNvSpPr txBox="1"/>
            <p:nvPr/>
          </p:nvSpPr>
          <p:spPr>
            <a:xfrm>
              <a:off x="5207328" y="4870272"/>
              <a:ext cx="22828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CA" dirty="0"/>
                <a:t>7 </a:t>
              </a:r>
            </a:p>
          </p:txBody>
        </p:sp>
        <p:sp>
          <p:nvSpPr>
            <p:cNvPr id="2" name="Rectangle 1"/>
            <p:cNvSpPr/>
            <p:nvPr/>
          </p:nvSpPr>
          <p:spPr>
            <a:xfrm>
              <a:off x="5392275" y="4445876"/>
              <a:ext cx="2028516" cy="267514"/>
            </a:xfrm>
            <a:prstGeom prst="rect">
              <a:avLst/>
            </a:prstGeom>
            <a:solidFill>
              <a:schemeClr val="accent1">
                <a:lumMod val="40000"/>
                <a:lumOff val="60000"/>
                <a:alpha val="58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840826" y="3019171"/>
              <a:ext cx="769178" cy="52322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effectLst>
              <a:softEdge rad="63500"/>
            </a:effectLst>
          </p:spPr>
          <p:txBody>
            <a:bodyPr wrap="square" rtlCol="0">
              <a:spAutoFit/>
            </a:bodyPr>
            <a:lstStyle/>
            <a:p>
              <a:pPr algn="ctr"/>
              <a:r>
                <a:rPr lang="fr-CA" sz="2800" dirty="0"/>
                <a:t>84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000022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8C29B98B-56C1-455A-A1DF-CEA1E7C3A925}"/>
              </a:ext>
            </a:extLst>
          </p:cNvPr>
          <p:cNvGrpSpPr/>
          <p:nvPr/>
        </p:nvGrpSpPr>
        <p:grpSpPr>
          <a:xfrm>
            <a:off x="4444860" y="1965089"/>
            <a:ext cx="3181342" cy="3234547"/>
            <a:chOff x="4444860" y="1965089"/>
            <a:chExt cx="3181342" cy="3234547"/>
          </a:xfrm>
        </p:grpSpPr>
        <p:pic>
          <p:nvPicPr>
            <p:cNvPr id="6" name="Image 5"/>
            <p:cNvPicPr>
              <a:picLocks noChangeAspect="1"/>
            </p:cNvPicPr>
            <p:nvPr/>
          </p:nvPicPr>
          <p:blipFill rotWithShape="1">
            <a:blip r:embed="rId2"/>
            <a:srcRect r="11129"/>
            <a:stretch/>
          </p:blipFill>
          <p:spPr>
            <a:xfrm>
              <a:off x="5482151" y="2082001"/>
              <a:ext cx="1907148" cy="2554445"/>
            </a:xfrm>
            <a:prstGeom prst="rect">
              <a:avLst/>
            </a:prstGeom>
          </p:spPr>
        </p:pic>
        <p:sp>
          <p:nvSpPr>
            <p:cNvPr id="4" name="Rectangle 3"/>
            <p:cNvSpPr/>
            <p:nvPr/>
          </p:nvSpPr>
          <p:spPr>
            <a:xfrm>
              <a:off x="5245249" y="1965089"/>
              <a:ext cx="2380953" cy="2788271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1" name="TextBox 11"/>
            <p:cNvSpPr txBox="1"/>
            <p:nvPr/>
          </p:nvSpPr>
          <p:spPr>
            <a:xfrm>
              <a:off x="4444860" y="3070744"/>
              <a:ext cx="303431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dirty="0"/>
                <a:t> 12</a:t>
              </a:r>
              <a:endParaRPr lang="fr-CA" dirty="0"/>
            </a:p>
          </p:txBody>
        </p:sp>
        <p:sp>
          <p:nvSpPr>
            <p:cNvPr id="22" name="TextBox 18"/>
            <p:cNvSpPr txBox="1"/>
            <p:nvPr/>
          </p:nvSpPr>
          <p:spPr>
            <a:xfrm>
              <a:off x="5343330" y="4830304"/>
              <a:ext cx="22828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CA" dirty="0"/>
                <a:t>7 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086293" y="3005280"/>
              <a:ext cx="698863" cy="461665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effectLst>
              <a:softEdge rad="63500"/>
            </a:effectLst>
          </p:spPr>
          <p:txBody>
            <a:bodyPr wrap="square" rtlCol="0">
              <a:spAutoFit/>
            </a:bodyPr>
            <a:lstStyle/>
            <a:p>
              <a:pPr algn="ctr"/>
              <a:r>
                <a:rPr lang="fr-CA" sz="2400" b="1" dirty="0"/>
                <a:t>84</a:t>
              </a:r>
            </a:p>
          </p:txBody>
        </p:sp>
      </p:grpSp>
      <p:sp>
        <p:nvSpPr>
          <p:cNvPr id="7" name="ZoneTexte 6"/>
          <p:cNvSpPr txBox="1"/>
          <p:nvPr/>
        </p:nvSpPr>
        <p:spPr>
          <a:xfrm>
            <a:off x="2039007" y="746234"/>
            <a:ext cx="18320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/>
              <a:t>Crayons à la mine</a:t>
            </a:r>
          </a:p>
        </p:txBody>
      </p:sp>
    </p:spTree>
    <p:extLst>
      <p:ext uri="{BB962C8B-B14F-4D97-AF65-F5344CB8AC3E}">
        <p14:creationId xmlns:p14="http://schemas.microsoft.com/office/powerpoint/2010/main" val="392169159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</Words>
  <Application>Microsoft Office PowerPoint</Application>
  <PresentationFormat>Grand écran</PresentationFormat>
  <Paragraphs>24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Thème Office</vt:lpstr>
      <vt:lpstr>Annexe au chapitre 15</vt:lpstr>
      <vt:lpstr>Comment peut-on décrire cette situation?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Annexe au chapitre 15</dc:title>
  <dc:creator>Polotskaia, Elena</dc:creator>
  <cp:lastModifiedBy>Polotskaia, Elena</cp:lastModifiedBy>
  <cp:revision>2</cp:revision>
  <dcterms:created xsi:type="dcterms:W3CDTF">2022-01-04T23:51:24Z</dcterms:created>
  <dcterms:modified xsi:type="dcterms:W3CDTF">2022-01-04T23:53:55Z</dcterms:modified>
</cp:coreProperties>
</file>